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13" r:id="rId2"/>
    <p:sldMasterId id="2147483715" r:id="rId3"/>
    <p:sldMasterId id="2147483718" r:id="rId4"/>
    <p:sldMasterId id="2147483726" r:id="rId5"/>
    <p:sldMasterId id="2147483730" r:id="rId6"/>
    <p:sldMasterId id="2147483736" r:id="rId7"/>
    <p:sldMasterId id="2147483738" r:id="rId8"/>
  </p:sldMasterIdLst>
  <p:notesMasterIdLst>
    <p:notesMasterId r:id="rId90"/>
  </p:notesMasterIdLst>
  <p:sldIdLst>
    <p:sldId id="1110" r:id="rId9"/>
    <p:sldId id="1169" r:id="rId10"/>
    <p:sldId id="1141" r:id="rId11"/>
    <p:sldId id="394" r:id="rId12"/>
    <p:sldId id="263" r:id="rId13"/>
    <p:sldId id="1115" r:id="rId14"/>
    <p:sldId id="1174" r:id="rId15"/>
    <p:sldId id="1210" r:id="rId16"/>
    <p:sldId id="1175" r:id="rId17"/>
    <p:sldId id="1211" r:id="rId18"/>
    <p:sldId id="1176" r:id="rId19"/>
    <p:sldId id="1165" r:id="rId20"/>
    <p:sldId id="1168" r:id="rId21"/>
    <p:sldId id="1166" r:id="rId22"/>
    <p:sldId id="395" r:id="rId23"/>
    <p:sldId id="1145" r:id="rId24"/>
    <p:sldId id="418" r:id="rId25"/>
    <p:sldId id="1143" r:id="rId26"/>
    <p:sldId id="264" r:id="rId27"/>
    <p:sldId id="1217" r:id="rId28"/>
    <p:sldId id="1120" r:id="rId29"/>
    <p:sldId id="1129" r:id="rId30"/>
    <p:sldId id="1147" r:id="rId31"/>
    <p:sldId id="1218" r:id="rId32"/>
    <p:sldId id="1144" r:id="rId33"/>
    <p:sldId id="1164" r:id="rId34"/>
    <p:sldId id="1154" r:id="rId35"/>
    <p:sldId id="1135" r:id="rId36"/>
    <p:sldId id="1204" r:id="rId37"/>
    <p:sldId id="283" r:id="rId38"/>
    <p:sldId id="1221" r:id="rId39"/>
    <p:sldId id="284" r:id="rId40"/>
    <p:sldId id="426" r:id="rId41"/>
    <p:sldId id="285" r:id="rId42"/>
    <p:sldId id="1171" r:id="rId43"/>
    <p:sldId id="1224" r:id="rId44"/>
    <p:sldId id="1225" r:id="rId45"/>
    <p:sldId id="1226" r:id="rId46"/>
    <p:sldId id="1227" r:id="rId47"/>
    <p:sldId id="408" r:id="rId48"/>
    <p:sldId id="411" r:id="rId49"/>
    <p:sldId id="413" r:id="rId50"/>
    <p:sldId id="402" r:id="rId51"/>
    <p:sldId id="404" r:id="rId52"/>
    <p:sldId id="415" r:id="rId53"/>
    <p:sldId id="1223" r:id="rId54"/>
    <p:sldId id="1170" r:id="rId55"/>
    <p:sldId id="286" r:id="rId56"/>
    <p:sldId id="427" r:id="rId57"/>
    <p:sldId id="287" r:id="rId58"/>
    <p:sldId id="1214" r:id="rId59"/>
    <p:sldId id="1215" r:id="rId60"/>
    <p:sldId id="1228" r:id="rId61"/>
    <p:sldId id="1229" r:id="rId62"/>
    <p:sldId id="1230" r:id="rId63"/>
    <p:sldId id="1231" r:id="rId64"/>
    <p:sldId id="1232" r:id="rId65"/>
    <p:sldId id="1233" r:id="rId66"/>
    <p:sldId id="1234" r:id="rId67"/>
    <p:sldId id="423" r:id="rId68"/>
    <p:sldId id="1213" r:id="rId69"/>
    <p:sldId id="1206" r:id="rId70"/>
    <p:sldId id="428" r:id="rId71"/>
    <p:sldId id="1216" r:id="rId72"/>
    <p:sldId id="1173" r:id="rId73"/>
    <p:sldId id="1157" r:id="rId74"/>
    <p:sldId id="1156" r:id="rId75"/>
    <p:sldId id="257" r:id="rId76"/>
    <p:sldId id="1160" r:id="rId77"/>
    <p:sldId id="1142" r:id="rId78"/>
    <p:sldId id="1159" r:id="rId79"/>
    <p:sldId id="1161" r:id="rId80"/>
    <p:sldId id="1162" r:id="rId81"/>
    <p:sldId id="1235" r:id="rId82"/>
    <p:sldId id="1239" r:id="rId83"/>
    <p:sldId id="1240" r:id="rId84"/>
    <p:sldId id="1236" r:id="rId85"/>
    <p:sldId id="1237" r:id="rId86"/>
    <p:sldId id="1238" r:id="rId87"/>
    <p:sldId id="1079" r:id="rId88"/>
    <p:sldId id="260" r:id="rId8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B8F"/>
    <a:srgbClr val="BDD292"/>
    <a:srgbClr val="CCDDAB"/>
    <a:srgbClr val="00542C"/>
    <a:srgbClr val="00582E"/>
    <a:srgbClr val="00703B"/>
    <a:srgbClr val="006434"/>
    <a:srgbClr val="00933C"/>
    <a:srgbClr val="99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01960320"/>
        <c:axId val="107741568"/>
      </c:barChart>
      <c:catAx>
        <c:axId val="101960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07741568"/>
        <c:crosses val="autoZero"/>
        <c:auto val="1"/>
        <c:lblAlgn val="ctr"/>
        <c:lblOffset val="100"/>
        <c:noMultiLvlLbl val="0"/>
      </c:catAx>
      <c:valAx>
        <c:axId val="10774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196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C8B29-E3DD-4067-975A-74E2C5D8DDE5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F5400-87D8-418D-8906-E12EADD9834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189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>
            <a:extLst>
              <a:ext uri="{FF2B5EF4-FFF2-40B4-BE49-F238E27FC236}">
                <a16:creationId xmlns:a16="http://schemas.microsoft.com/office/drawing/2014/main" id="{32C634D2-F962-4E47-AC9D-EDBB64D55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>
            <a:extLst>
              <a:ext uri="{FF2B5EF4-FFF2-40B4-BE49-F238E27FC236}">
                <a16:creationId xmlns:a16="http://schemas.microsoft.com/office/drawing/2014/main" id="{4D65E9F5-BB29-423A-BF2F-5BEA3BC24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5060" name="Espaço Reservado para Número de Slide 3">
            <a:extLst>
              <a:ext uri="{FF2B5EF4-FFF2-40B4-BE49-F238E27FC236}">
                <a16:creationId xmlns:a16="http://schemas.microsoft.com/office/drawing/2014/main" id="{9D3BF246-2D74-4859-A7D5-5D6AB0A65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9pPr>
          </a:lstStyle>
          <a:p>
            <a:fld id="{FB101346-E726-427D-9F7A-49F7E6773BC2}" type="slidenum">
              <a:rPr lang="pt-BR" altLang="pt-BR" smtClean="0"/>
              <a:pPr/>
              <a:t>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>
            <a:extLst>
              <a:ext uri="{FF2B5EF4-FFF2-40B4-BE49-F238E27FC236}">
                <a16:creationId xmlns:a16="http://schemas.microsoft.com/office/drawing/2014/main" id="{A23C9289-C691-4F9E-97E2-B4DAC06E31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>
            <a:extLst>
              <a:ext uri="{FF2B5EF4-FFF2-40B4-BE49-F238E27FC236}">
                <a16:creationId xmlns:a16="http://schemas.microsoft.com/office/drawing/2014/main" id="{93955104-D6F1-470C-8542-E05B3FAF28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9156" name="Espaço Reservado para Número de Slide 3">
            <a:extLst>
              <a:ext uri="{FF2B5EF4-FFF2-40B4-BE49-F238E27FC236}">
                <a16:creationId xmlns:a16="http://schemas.microsoft.com/office/drawing/2014/main" id="{BB9DFF38-C2AD-4210-9BBE-61015DA39D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9pPr>
          </a:lstStyle>
          <a:p>
            <a:fld id="{890CC115-6730-47CA-B458-C87C2538957C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>
            <a:extLst>
              <a:ext uri="{FF2B5EF4-FFF2-40B4-BE49-F238E27FC236}">
                <a16:creationId xmlns:a16="http://schemas.microsoft.com/office/drawing/2014/main" id="{B2660065-2F71-4DF7-9F68-B01605F28F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>
            <a:extLst>
              <a:ext uri="{FF2B5EF4-FFF2-40B4-BE49-F238E27FC236}">
                <a16:creationId xmlns:a16="http://schemas.microsoft.com/office/drawing/2014/main" id="{1E30D998-B5C4-43D3-9478-554217457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61444" name="Espaço Reservado para Número de Slide 3">
            <a:extLst>
              <a:ext uri="{FF2B5EF4-FFF2-40B4-BE49-F238E27FC236}">
                <a16:creationId xmlns:a16="http://schemas.microsoft.com/office/drawing/2014/main" id="{08CA4104-3F30-4F3D-BFD6-876DAEAFD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9pPr>
          </a:lstStyle>
          <a:p>
            <a:fld id="{B166B238-CE6A-42A6-BB56-90082323B220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>
            <a:extLst>
              <a:ext uri="{FF2B5EF4-FFF2-40B4-BE49-F238E27FC236}">
                <a16:creationId xmlns:a16="http://schemas.microsoft.com/office/drawing/2014/main" id="{B2660065-2F71-4DF7-9F68-B01605F28F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>
            <a:extLst>
              <a:ext uri="{FF2B5EF4-FFF2-40B4-BE49-F238E27FC236}">
                <a16:creationId xmlns:a16="http://schemas.microsoft.com/office/drawing/2014/main" id="{1E30D998-B5C4-43D3-9478-554217457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61444" name="Espaço Reservado para Número de Slide 3">
            <a:extLst>
              <a:ext uri="{FF2B5EF4-FFF2-40B4-BE49-F238E27FC236}">
                <a16:creationId xmlns:a16="http://schemas.microsoft.com/office/drawing/2014/main" id="{08CA4104-3F30-4F3D-BFD6-876DAEAFD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9pPr>
          </a:lstStyle>
          <a:p>
            <a:fld id="{B166B238-CE6A-42A6-BB56-90082323B220}" type="slidenum">
              <a:rPr lang="pt-BR" altLang="pt-BR" smtClean="0"/>
              <a:pPr/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2319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>
            <a:extLst>
              <a:ext uri="{FF2B5EF4-FFF2-40B4-BE49-F238E27FC236}">
                <a16:creationId xmlns:a16="http://schemas.microsoft.com/office/drawing/2014/main" id="{B2660065-2F71-4DF7-9F68-B01605F28F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>
            <a:extLst>
              <a:ext uri="{FF2B5EF4-FFF2-40B4-BE49-F238E27FC236}">
                <a16:creationId xmlns:a16="http://schemas.microsoft.com/office/drawing/2014/main" id="{1E30D998-B5C4-43D3-9478-554217457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61444" name="Espaço Reservado para Número de Slide 3">
            <a:extLst>
              <a:ext uri="{FF2B5EF4-FFF2-40B4-BE49-F238E27FC236}">
                <a16:creationId xmlns:a16="http://schemas.microsoft.com/office/drawing/2014/main" id="{08CA4104-3F30-4F3D-BFD6-876DAEAFD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9pPr>
          </a:lstStyle>
          <a:p>
            <a:fld id="{B166B238-CE6A-42A6-BB56-90082323B220}" type="slidenum">
              <a:rPr lang="pt-BR" altLang="pt-BR" smtClean="0"/>
              <a:pPr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28159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>
            <a:extLst>
              <a:ext uri="{FF2B5EF4-FFF2-40B4-BE49-F238E27FC236}">
                <a16:creationId xmlns:a16="http://schemas.microsoft.com/office/drawing/2014/main" id="{B2660065-2F71-4DF7-9F68-B01605F28F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>
            <a:extLst>
              <a:ext uri="{FF2B5EF4-FFF2-40B4-BE49-F238E27FC236}">
                <a16:creationId xmlns:a16="http://schemas.microsoft.com/office/drawing/2014/main" id="{1E30D998-B5C4-43D3-9478-554217457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61444" name="Espaço Reservado para Número de Slide 3">
            <a:extLst>
              <a:ext uri="{FF2B5EF4-FFF2-40B4-BE49-F238E27FC236}">
                <a16:creationId xmlns:a16="http://schemas.microsoft.com/office/drawing/2014/main" id="{08CA4104-3F30-4F3D-BFD6-876DAEAFD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" charset="-128"/>
              </a:defRPr>
            </a:lvl9pPr>
          </a:lstStyle>
          <a:p>
            <a:fld id="{B166B238-CE6A-42A6-BB56-90082323B220}" type="slidenum">
              <a:rPr lang="pt-BR" altLang="pt-BR" smtClean="0"/>
              <a:pPr/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7582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37A09-17D2-49BF-A7E3-6D95C94FEFE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2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7EF-055D-41DB-8037-870EA1B9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AF006-E9D9-4292-98C3-F66CC8F2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12820-9050-48BA-B40E-B3B9BE34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20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7EF-055D-41DB-8037-870EA1B9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AF006-E9D9-4292-98C3-F66CC8F2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12820-9050-48BA-B40E-B3B9BE34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525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554" y="38637"/>
            <a:ext cx="10021433" cy="774700"/>
          </a:xfrm>
        </p:spPr>
        <p:txBody>
          <a:bodyPr>
            <a:normAutofit/>
          </a:bodyPr>
          <a:lstStyle>
            <a:lvl1pPr>
              <a:defRPr sz="3600" b="0" baseline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95312" y="1500189"/>
            <a:ext cx="9995675" cy="4625975"/>
          </a:xfrm>
        </p:spPr>
        <p:txBody>
          <a:bodyPr>
            <a:normAutofit/>
          </a:bodyPr>
          <a:lstStyle>
            <a:lvl1pPr marL="257175" indent="-257175">
              <a:buSzPct val="115000"/>
              <a:buFontTx/>
              <a:buBlip>
                <a:blip r:embed="rId2"/>
              </a:buBlip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557213" indent="-214313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pt-BR" dirty="0"/>
              <a:t>  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D9463-1D28-4851-8D5C-B60C652C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95CD0-9E35-4745-8304-0FCEDCD7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577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7EF-055D-41DB-8037-870EA1B9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AF006-E9D9-4292-98C3-F66CC8F2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12820-9050-48BA-B40E-B3B9BE34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8351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253" y="274638"/>
            <a:ext cx="9518147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57473-3BDC-4F40-A196-9D8FC24D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15D41-4F37-4E5F-8420-B91BCBE444BD}" type="datetimeFigureOut">
              <a:rPr lang="en-US"/>
              <a:pPr>
                <a:defRPr/>
              </a:pPr>
              <a:t>11/25/2019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3A382-BEA4-4C8D-B51C-31825B55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9603B-68F3-422C-8E80-AB4C821D2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55D7BBA-438A-4F6D-874A-1E55B07AF7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97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D8019-7FA5-40B9-9BE1-8620631E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D398F-6D69-41C7-8BDD-33E302D56985}" type="datetimeFigureOut">
              <a:rPr lang="en-US"/>
              <a:pPr>
                <a:defRPr/>
              </a:pPr>
              <a:t>11/25/2019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6719C7-718D-4EDA-B951-C1057251D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E6963-0055-46EB-B1BB-B987E435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367DE25-3F8E-41A5-8586-C6E3A5EAD2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11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91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2755395"/>
            <a:ext cx="6551168" cy="1325563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3539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7EF-055D-41DB-8037-870EA1B9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AF006-E9D9-4292-98C3-F66CC8F2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12820-9050-48BA-B40E-B3B9BE34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48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253" y="274638"/>
            <a:ext cx="9518147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794" y="1600203"/>
            <a:ext cx="1021160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5F133-387C-4CAC-BE5D-9D2BA6E13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0277B-9338-4AA6-AFE0-E11DE0EDD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95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253" y="274638"/>
            <a:ext cx="9518147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794" y="1600203"/>
            <a:ext cx="1021160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5F133-387C-4CAC-BE5D-9D2BA6E13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0277B-9338-4AA6-AFE0-E11DE0EDD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42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29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253" y="274638"/>
            <a:ext cx="9518147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794" y="1600203"/>
            <a:ext cx="1021160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5F133-387C-4CAC-BE5D-9D2BA6E13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0277B-9338-4AA6-AFE0-E11DE0EDD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62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2755395"/>
            <a:ext cx="6551168" cy="1325563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867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07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7EF-055D-41DB-8037-870EA1B9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945-EE3B-4B32-BC0E-CD85FFB8012B}" type="datetimeFigureOut">
              <a:rPr lang="pt-BR" smtClean="0"/>
              <a:pPr/>
              <a:t>25/11/2019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AF006-E9D9-4292-98C3-F66CC8F2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12820-9050-48BA-B40E-B3B9BE34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662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2">
            <a:extLst>
              <a:ext uri="{FF2B5EF4-FFF2-40B4-BE49-F238E27FC236}">
                <a16:creationId xmlns:a16="http://schemas.microsoft.com/office/drawing/2014/main" id="{4F8547C8-8F09-47E9-A90A-B93AA820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3F1CE0A-0F82-4539-BD1B-6772FCFC6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100" name="Title Placeholder 1">
            <a:extLst>
              <a:ext uri="{FF2B5EF4-FFF2-40B4-BE49-F238E27FC236}">
                <a16:creationId xmlns:a16="http://schemas.microsoft.com/office/drawing/2014/main" id="{7CE9F672-66E2-46C9-AEC3-3E6022E2F9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79080-32BD-214C-AA84-48AA7D7FB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pt-BR"/>
              <a:t>DIFA/SDA</a:t>
            </a:r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9E17-C2B1-C148-8BB3-F6E394E09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DEC93-49BA-5445-9F34-7F42C7279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104" name="Imagem 8">
            <a:extLst>
              <a:ext uri="{FF2B5EF4-FFF2-40B4-BE49-F238E27FC236}">
                <a16:creationId xmlns:a16="http://schemas.microsoft.com/office/drawing/2014/main" id="{EB7D4841-58BC-46E6-BCEC-955364E0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1" y="2962275"/>
            <a:ext cx="6565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>
            <a:extLst>
              <a:ext uri="{FF2B5EF4-FFF2-40B4-BE49-F238E27FC236}">
                <a16:creationId xmlns:a16="http://schemas.microsoft.com/office/drawing/2014/main" id="{7E3C7085-B4C8-4B0F-9801-F4EA26E6DE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>
            <a:extLst>
              <a:ext uri="{FF2B5EF4-FFF2-40B4-BE49-F238E27FC236}">
                <a16:creationId xmlns:a16="http://schemas.microsoft.com/office/drawing/2014/main" id="{96D08C22-8DCE-4AC0-A1B5-031674C25B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714" y="6373218"/>
            <a:ext cx="204046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43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ADC8F42-E787-424A-80D1-4BDC87B769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3075" name="Imagem 2">
            <a:extLst>
              <a:ext uri="{FF2B5EF4-FFF2-40B4-BE49-F238E27FC236}">
                <a16:creationId xmlns:a16="http://schemas.microsoft.com/office/drawing/2014/main" id="{62CCA448-1FE9-458B-8C37-1059ECBC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5B27F-1C72-9A4E-A50B-3741D149F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pt-BR"/>
              <a:t>DIFA/SDA</a:t>
            </a:r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D410F-0D03-5A42-B8D1-68F98B5C3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pt-BR" dirty="0"/>
          </a:p>
        </p:txBody>
      </p:sp>
      <p:sp>
        <p:nvSpPr>
          <p:cNvPr id="3078" name="Title Placeholder 1">
            <a:extLst>
              <a:ext uri="{FF2B5EF4-FFF2-40B4-BE49-F238E27FC236}">
                <a16:creationId xmlns:a16="http://schemas.microsoft.com/office/drawing/2014/main" id="{18A6304B-5F75-4829-96A3-2C380085D0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95500" y="652463"/>
            <a:ext cx="9677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3079" name="Text Placeholder 2">
            <a:extLst>
              <a:ext uri="{FF2B5EF4-FFF2-40B4-BE49-F238E27FC236}">
                <a16:creationId xmlns:a16="http://schemas.microsoft.com/office/drawing/2014/main" id="{B07FF007-056C-4C22-B1A2-342DAD3E23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15533" y="1500189"/>
            <a:ext cx="1024466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O texto do slide foi projetado para ficar na cor grafite mais escura da paleta. </a:t>
            </a:r>
          </a:p>
          <a:p>
            <a:pPr lvl="1"/>
            <a:r>
              <a:rPr lang="en-US" altLang="pt-BR"/>
              <a:t>E os subniveis, se houver, em preto 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pt-BR" altLang="pt-BR"/>
          </a:p>
        </p:txBody>
      </p:sp>
      <p:pic>
        <p:nvPicPr>
          <p:cNvPr id="3080" name="Imagem 8">
            <a:extLst>
              <a:ext uri="{FF2B5EF4-FFF2-40B4-BE49-F238E27FC236}">
                <a16:creationId xmlns:a16="http://schemas.microsoft.com/office/drawing/2014/main" id="{33DE34BE-2338-41E0-8222-61145C33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1" y="6362701"/>
            <a:ext cx="204046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>
            <a:extLst>
              <a:ext uri="{FF2B5EF4-FFF2-40B4-BE49-F238E27FC236}">
                <a16:creationId xmlns:a16="http://schemas.microsoft.com/office/drawing/2014/main" id="{CF6B881E-F7EA-416D-9227-243A90EDD0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>
            <a:extLst>
              <a:ext uri="{FF2B5EF4-FFF2-40B4-BE49-F238E27FC236}">
                <a16:creationId xmlns:a16="http://schemas.microsoft.com/office/drawing/2014/main" id="{8B13A7BE-8CD4-44FD-9F67-17277060CC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714" y="6373218"/>
            <a:ext cx="204046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62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rgbClr val="77933C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Clr>
          <a:srgbClr val="348E09"/>
        </a:buClr>
        <a:buFont typeface="Arial" panose="020B0604020202020204" pitchFamily="34" charset="0"/>
        <a:buChar char="•"/>
        <a:defRPr sz="2400" kern="1200">
          <a:solidFill>
            <a:srgbClr val="686868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ADC8F42-E787-424A-80D1-4BDC87B769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3075" name="Imagem 2">
            <a:extLst>
              <a:ext uri="{FF2B5EF4-FFF2-40B4-BE49-F238E27FC236}">
                <a16:creationId xmlns:a16="http://schemas.microsoft.com/office/drawing/2014/main" id="{62CCA448-1FE9-458B-8C37-1059ECBC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5B27F-1C72-9A4E-A50B-3741D149F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pt-BR"/>
              <a:t>DIFA/SDA</a:t>
            </a:r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D410F-0D03-5A42-B8D1-68F98B5C3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pt-BR" dirty="0"/>
          </a:p>
        </p:txBody>
      </p:sp>
      <p:sp>
        <p:nvSpPr>
          <p:cNvPr id="3078" name="Title Placeholder 1">
            <a:extLst>
              <a:ext uri="{FF2B5EF4-FFF2-40B4-BE49-F238E27FC236}">
                <a16:creationId xmlns:a16="http://schemas.microsoft.com/office/drawing/2014/main" id="{18A6304B-5F75-4829-96A3-2C380085D0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95500" y="652463"/>
            <a:ext cx="9677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3079" name="Text Placeholder 2">
            <a:extLst>
              <a:ext uri="{FF2B5EF4-FFF2-40B4-BE49-F238E27FC236}">
                <a16:creationId xmlns:a16="http://schemas.microsoft.com/office/drawing/2014/main" id="{B07FF007-056C-4C22-B1A2-342DAD3E23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15533" y="1500189"/>
            <a:ext cx="1024466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O texto do slide foi projetado para ficar na cor grafite mais escura da paleta. </a:t>
            </a:r>
          </a:p>
          <a:p>
            <a:pPr lvl="1"/>
            <a:r>
              <a:rPr lang="en-US" altLang="pt-BR"/>
              <a:t>E os subniveis, se houver, em preto 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pt-BR" altLang="pt-BR"/>
          </a:p>
        </p:txBody>
      </p:sp>
      <p:pic>
        <p:nvPicPr>
          <p:cNvPr id="3080" name="Imagem 8">
            <a:extLst>
              <a:ext uri="{FF2B5EF4-FFF2-40B4-BE49-F238E27FC236}">
                <a16:creationId xmlns:a16="http://schemas.microsoft.com/office/drawing/2014/main" id="{33DE34BE-2338-41E0-8222-61145C33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1" y="6362701"/>
            <a:ext cx="204046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>
            <a:extLst>
              <a:ext uri="{FF2B5EF4-FFF2-40B4-BE49-F238E27FC236}">
                <a16:creationId xmlns:a16="http://schemas.microsoft.com/office/drawing/2014/main" id="{1039A430-E05F-4BBA-A90A-3080171702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>
            <a:extLst>
              <a:ext uri="{FF2B5EF4-FFF2-40B4-BE49-F238E27FC236}">
                <a16:creationId xmlns:a16="http://schemas.microsoft.com/office/drawing/2014/main" id="{E368BDD6-4475-4279-8EBD-2BBF5BFBE3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714" y="6373218"/>
            <a:ext cx="204046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68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rgbClr val="77933C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Clr>
          <a:srgbClr val="348E09"/>
        </a:buClr>
        <a:buFont typeface="Arial" panose="020B0604020202020204" pitchFamily="34" charset="0"/>
        <a:buChar char="•"/>
        <a:defRPr sz="2400" kern="1200">
          <a:solidFill>
            <a:srgbClr val="686868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ADC8F42-E787-424A-80D1-4BDC87B769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3075" name="Imagem 2">
            <a:extLst>
              <a:ext uri="{FF2B5EF4-FFF2-40B4-BE49-F238E27FC236}">
                <a16:creationId xmlns:a16="http://schemas.microsoft.com/office/drawing/2014/main" id="{62CCA448-1FE9-458B-8C37-1059ECBC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5B27F-1C72-9A4E-A50B-3741D149F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pt-BR"/>
              <a:t>DIFA/SDA</a:t>
            </a:r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D410F-0D03-5A42-B8D1-68F98B5C3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pt-BR" dirty="0"/>
          </a:p>
        </p:txBody>
      </p:sp>
      <p:sp>
        <p:nvSpPr>
          <p:cNvPr id="3078" name="Title Placeholder 1">
            <a:extLst>
              <a:ext uri="{FF2B5EF4-FFF2-40B4-BE49-F238E27FC236}">
                <a16:creationId xmlns:a16="http://schemas.microsoft.com/office/drawing/2014/main" id="{18A6304B-5F75-4829-96A3-2C380085D0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95500" y="652463"/>
            <a:ext cx="9677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3079" name="Text Placeholder 2">
            <a:extLst>
              <a:ext uri="{FF2B5EF4-FFF2-40B4-BE49-F238E27FC236}">
                <a16:creationId xmlns:a16="http://schemas.microsoft.com/office/drawing/2014/main" id="{B07FF007-056C-4C22-B1A2-342DAD3E23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15533" y="1500189"/>
            <a:ext cx="1024466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O texto do slide foi projetado para ficar na cor grafite mais escura da paleta. </a:t>
            </a:r>
          </a:p>
          <a:p>
            <a:pPr lvl="1"/>
            <a:r>
              <a:rPr lang="en-US" altLang="pt-BR"/>
              <a:t>E os subniveis, se houver, em preto 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pt-BR" altLang="pt-BR"/>
          </a:p>
        </p:txBody>
      </p:sp>
      <p:pic>
        <p:nvPicPr>
          <p:cNvPr id="3080" name="Imagem 8">
            <a:extLst>
              <a:ext uri="{FF2B5EF4-FFF2-40B4-BE49-F238E27FC236}">
                <a16:creationId xmlns:a16="http://schemas.microsoft.com/office/drawing/2014/main" id="{33DE34BE-2338-41E0-8222-61145C33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1" y="6362701"/>
            <a:ext cx="204046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28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rgbClr val="77933C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77933C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Clr>
          <a:srgbClr val="348E09"/>
        </a:buClr>
        <a:buFont typeface="Arial" panose="020B0604020202020204" pitchFamily="34" charset="0"/>
        <a:buChar char="•"/>
        <a:defRPr sz="2400" kern="1200">
          <a:solidFill>
            <a:srgbClr val="686868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2">
            <a:extLst>
              <a:ext uri="{FF2B5EF4-FFF2-40B4-BE49-F238E27FC236}">
                <a16:creationId xmlns:a16="http://schemas.microsoft.com/office/drawing/2014/main" id="{4F8547C8-8F09-47E9-A90A-B93AA820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3F1CE0A-0F82-4539-BD1B-6772FCFC6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100" name="Title Placeholder 1">
            <a:extLst>
              <a:ext uri="{FF2B5EF4-FFF2-40B4-BE49-F238E27FC236}">
                <a16:creationId xmlns:a16="http://schemas.microsoft.com/office/drawing/2014/main" id="{7CE9F672-66E2-46C9-AEC3-3E6022E2F9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79080-32BD-214C-AA84-48AA7D7FB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pt-BR"/>
              <a:t>DIFA/SDA</a:t>
            </a:r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9E17-C2B1-C148-8BB3-F6E394E09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DEC93-49BA-5445-9F34-7F42C7279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104" name="Imagem 8">
            <a:extLst>
              <a:ext uri="{FF2B5EF4-FFF2-40B4-BE49-F238E27FC236}">
                <a16:creationId xmlns:a16="http://schemas.microsoft.com/office/drawing/2014/main" id="{EB7D4841-58BC-46E6-BCEC-955364E0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1" y="2962275"/>
            <a:ext cx="6565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49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540E0A76-6012-2546-B920-DAFB84BFE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2051" name="Imagem 2">
            <a:extLst>
              <a:ext uri="{FF2B5EF4-FFF2-40B4-BE49-F238E27FC236}">
                <a16:creationId xmlns:a16="http://schemas.microsoft.com/office/drawing/2014/main" id="{A8EDAA09-32D0-44A9-AF21-D5B85B33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Placeholder 1">
            <a:extLst>
              <a:ext uri="{FF2B5EF4-FFF2-40B4-BE49-F238E27FC236}">
                <a16:creationId xmlns:a16="http://schemas.microsoft.com/office/drawing/2014/main" id="{A6F61834-43C5-49BD-83B6-595236D774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37733" y="0"/>
            <a:ext cx="1002143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53" name="Text Placeholder 2">
            <a:extLst>
              <a:ext uri="{FF2B5EF4-FFF2-40B4-BE49-F238E27FC236}">
                <a16:creationId xmlns:a16="http://schemas.microsoft.com/office/drawing/2014/main" id="{D9A0D90A-EA2B-4676-B2E4-35389A61BA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63491" y="1500189"/>
            <a:ext cx="99956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/>
              <a:t> Editar estilos de texto Mestre</a:t>
            </a:r>
          </a:p>
          <a:p>
            <a:pPr lvl="1"/>
            <a:r>
              <a:rPr lang="pt-BR" altLang="pt-BR" dirty="0"/>
              <a:t> Segundo nível</a:t>
            </a:r>
          </a:p>
          <a:p>
            <a:pPr lvl="2"/>
            <a:r>
              <a:rPr lang="pt-BR" altLang="pt-BR" dirty="0"/>
              <a:t> Terceiro nível</a:t>
            </a:r>
          </a:p>
          <a:p>
            <a:pPr lvl="3"/>
            <a:r>
              <a:rPr lang="pt-BR" altLang="pt-BR" dirty="0"/>
              <a:t> Quarto nível</a:t>
            </a:r>
          </a:p>
          <a:p>
            <a:pPr lvl="4"/>
            <a:r>
              <a:rPr lang="pt-BR" altLang="pt-BR" dirty="0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976C0-688F-DA45-88B3-C1608F032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pt-BR" dirty="0"/>
              <a:t>DSN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9C7B4-4676-5448-9015-8DC78D32D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pt-BR" dirty="0"/>
          </a:p>
        </p:txBody>
      </p:sp>
      <p:pic>
        <p:nvPicPr>
          <p:cNvPr id="2056" name="Imagem 8">
            <a:extLst>
              <a:ext uri="{FF2B5EF4-FFF2-40B4-BE49-F238E27FC236}">
                <a16:creationId xmlns:a16="http://schemas.microsoft.com/office/drawing/2014/main" id="{12D1AD99-6EE8-4B8C-BD2D-803B5DDEA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1" y="6362701"/>
            <a:ext cx="204046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00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5" r:id="rId2"/>
    <p:sldLayoutId id="2147483741" r:id="rId3"/>
    <p:sldLayoutId id="2147483742" r:id="rId4"/>
    <p:sldLayoutId id="2147483743" r:id="rId5"/>
  </p:sldLayoutIdLst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C3D69B"/>
          </a:solidFill>
          <a:latin typeface="Tahoma"/>
          <a:ea typeface="+mj-ea"/>
          <a:cs typeface="Tahoma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C3D69B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C3D69B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C3D69B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C3D69B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C3D69B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C3D69B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C3D69B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rgbClr val="C3D69B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ts val="600"/>
        </a:spcAft>
        <a:buClr>
          <a:srgbClr val="348E09"/>
        </a:buClr>
        <a:buFont typeface="Wingdings" panose="05000000000000000000" pitchFamily="2" charset="2"/>
        <a:buChar char="Ø"/>
        <a:defRPr sz="24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Tahoma"/>
        </a:defRPr>
      </a:lvl1pPr>
      <a:lvl2pPr marL="557213" indent="-214313" algn="l" defTabSz="342900" rtl="0" eaLnBrk="1" fontAlgn="base" hangingPunct="1">
        <a:spcBef>
          <a:spcPts val="600"/>
        </a:spcBef>
        <a:spcAft>
          <a:spcPts val="600"/>
        </a:spcAft>
        <a:buClr>
          <a:srgbClr val="0FB26C"/>
        </a:buClr>
        <a:buSzPct val="110000"/>
        <a:buFontTx/>
        <a:buBlip>
          <a:blip r:embed="rId9"/>
        </a:buBlip>
        <a:defRPr sz="21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Tahoma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ClrTx/>
        <a:buFont typeface="Courier New" panose="02070309020205020404" pitchFamily="49" charset="0"/>
        <a:buChar char="o"/>
        <a:defRPr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Tahoma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–"/>
        <a:defRPr sz="15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Tahoma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»"/>
        <a:defRPr sz="15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Tahom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53E7F605-527B-41D4-96E6-8E11A4896E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74A6CB6D-269A-4AE0-9F34-D50C541120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
Segundo nível
Terceiro nível
Quarto nível
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51E03-CDEA-DD42-BB0B-9ECD637F5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DIFA/SDA</a:t>
            </a:r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5D225-9A6B-B04D-A80B-712018F08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A73B4-EE52-2F40-A8C2-F9B921927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127" name="Imagem 8">
            <a:extLst>
              <a:ext uri="{FF2B5EF4-FFF2-40B4-BE49-F238E27FC236}">
                <a16:creationId xmlns:a16="http://schemas.microsoft.com/office/drawing/2014/main" id="{E941471E-569D-45FC-991C-875DE71F7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Imagem 8">
            <a:extLst>
              <a:ext uri="{FF2B5EF4-FFF2-40B4-BE49-F238E27FC236}">
                <a16:creationId xmlns:a16="http://schemas.microsoft.com/office/drawing/2014/main" id="{7AB84E31-CCB4-4514-8C69-A74A3A8ED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41" y="2928938"/>
            <a:ext cx="584411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32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2">
            <a:extLst>
              <a:ext uri="{FF2B5EF4-FFF2-40B4-BE49-F238E27FC236}">
                <a16:creationId xmlns:a16="http://schemas.microsoft.com/office/drawing/2014/main" id="{4F8547C8-8F09-47E9-A90A-B93AA820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3F1CE0A-0F82-4539-BD1B-6772FCFC6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/>
              <a:t>Editar estilos de texto Mestre</a:t>
            </a:r>
          </a:p>
          <a:p>
            <a:pPr lvl="1"/>
            <a:r>
              <a:rPr lang="pt-BR" altLang="pt-BR" dirty="0"/>
              <a:t>Segundo nível</a:t>
            </a:r>
          </a:p>
          <a:p>
            <a:pPr lvl="2"/>
            <a:r>
              <a:rPr lang="pt-BR" altLang="pt-BR" dirty="0"/>
              <a:t>Terceiro nível</a:t>
            </a:r>
          </a:p>
          <a:p>
            <a:pPr lvl="3"/>
            <a:r>
              <a:rPr lang="pt-BR" altLang="pt-BR" dirty="0"/>
              <a:t>Quarto nível</a:t>
            </a:r>
          </a:p>
          <a:p>
            <a:pPr lvl="4"/>
            <a:r>
              <a:rPr lang="pt-BR" altLang="pt-BR" dirty="0"/>
              <a:t>Quinto nível</a:t>
            </a:r>
          </a:p>
        </p:txBody>
      </p:sp>
      <p:sp>
        <p:nvSpPr>
          <p:cNvPr id="4100" name="Title Placeholder 1">
            <a:extLst>
              <a:ext uri="{FF2B5EF4-FFF2-40B4-BE49-F238E27FC236}">
                <a16:creationId xmlns:a16="http://schemas.microsoft.com/office/drawing/2014/main" id="{7CE9F672-66E2-46C9-AEC3-3E6022E2F9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79080-32BD-214C-AA84-48AA7D7FB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pt-BR"/>
              <a:t>DIFA/SDA</a:t>
            </a:r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9E17-C2B1-C148-8BB3-F6E394E09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DEC93-49BA-5445-9F34-7F42C7279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0EBB3B8-B84D-43B7-A90A-33086D5662DA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104" name="Imagem 8">
            <a:extLst>
              <a:ext uri="{FF2B5EF4-FFF2-40B4-BE49-F238E27FC236}">
                <a16:creationId xmlns:a16="http://schemas.microsoft.com/office/drawing/2014/main" id="{EB7D4841-58BC-46E6-BCEC-955364E0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1" y="2962275"/>
            <a:ext cx="6565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77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Tx/>
        <a:buBlip>
          <a:blip r:embed="rId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CGAN-DSN_PlanoDeTrabalho_27fev2019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DBBDCC7-1015-4826-970C-B6D5997A1700}"/>
              </a:ext>
            </a:extLst>
          </p:cNvPr>
          <p:cNvSpPr txBox="1"/>
          <p:nvPr/>
        </p:nvSpPr>
        <p:spPr>
          <a:xfrm>
            <a:off x="4610100" y="2841845"/>
            <a:ext cx="2971800" cy="1162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D338D0-210F-4B44-8926-BA569855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3" y="2627947"/>
            <a:ext cx="5613400" cy="15906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pt-BR" sz="2800" b="1" dirty="0"/>
            </a:br>
            <a:br>
              <a:rPr lang="pt-BR" sz="2800" b="1" dirty="0"/>
            </a:br>
            <a:br>
              <a:rPr lang="pt-BR" sz="2800" b="1" dirty="0"/>
            </a:br>
            <a:endParaRPr lang="pt-BR" sz="2800" b="1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8CFF198-A963-4C82-9070-C88430476D27}"/>
              </a:ext>
            </a:extLst>
          </p:cNvPr>
          <p:cNvSpPr txBox="1">
            <a:spLocks/>
          </p:cNvSpPr>
          <p:nvPr/>
        </p:nvSpPr>
        <p:spPr bwMode="auto">
          <a:xfrm>
            <a:off x="155823" y="2841845"/>
            <a:ext cx="7623314" cy="15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>
              <a:lnSpc>
                <a:spcPct val="100000"/>
              </a:lnSpc>
              <a:defRPr/>
            </a:pPr>
            <a:br>
              <a:rPr lang="pt-BR" sz="2800" b="1" i="1" dirty="0">
                <a:solidFill>
                  <a:schemeClr val="accent6">
                    <a:lumMod val="50000"/>
                  </a:schemeClr>
                </a:solidFill>
                <a:latin typeface="Tahoma"/>
                <a:cs typeface="Tahoma"/>
              </a:rPr>
            </a:br>
            <a:r>
              <a:rPr lang="pt-BR" sz="2800" b="1" i="1" dirty="0">
                <a:solidFill>
                  <a:schemeClr val="accent6">
                    <a:lumMod val="50000"/>
                  </a:schemeClr>
                </a:solidFill>
                <a:latin typeface="Tahoma"/>
                <a:cs typeface="Tahoma"/>
              </a:rPr>
              <a:t>SISMAN e demais ações para melhoria regulatória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pt-BR" sz="2800" b="1" i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SDA/MAPA</a:t>
            </a:r>
            <a:br>
              <a:rPr lang="pt-BR" sz="28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ahoma"/>
              </a:rPr>
            </a:b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cs typeface="Tahoma"/>
            </a:endParaRPr>
          </a:p>
          <a:p>
            <a:pPr algn="ctr" defTabSz="914400">
              <a:lnSpc>
                <a:spcPct val="100000"/>
              </a:lnSpc>
              <a:defRPr/>
            </a:pPr>
            <a:endParaRPr lang="pt-BR" sz="2800" b="1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8005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5D6A27-AEF2-4131-B06D-0047CA92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695" y="154846"/>
            <a:ext cx="4614609" cy="701675"/>
          </a:xfrm>
        </p:spPr>
        <p:txBody>
          <a:bodyPr/>
          <a:lstStyle/>
          <a:p>
            <a:r>
              <a:rPr lang="pt-BR" altLang="pt-BR" sz="3500" b="1" dirty="0"/>
              <a:t>Obrigatoriedade da AIR</a:t>
            </a:r>
            <a:endParaRPr lang="en-US" altLang="pt-BR" sz="35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1355ED-2B39-4AE9-B635-92DB9613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8" y="904192"/>
            <a:ext cx="10465660" cy="5246686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6DC220-5734-48AC-BAD5-0C357EB861BF}"/>
              </a:ext>
            </a:extLst>
          </p:cNvPr>
          <p:cNvSpPr/>
          <p:nvPr/>
        </p:nvSpPr>
        <p:spPr>
          <a:xfrm>
            <a:off x="1971414" y="5645791"/>
            <a:ext cx="847288" cy="23549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EDE3439-15DE-44C9-875B-64F99474741F}"/>
              </a:ext>
            </a:extLst>
          </p:cNvPr>
          <p:cNvSpPr/>
          <p:nvPr/>
        </p:nvSpPr>
        <p:spPr>
          <a:xfrm>
            <a:off x="5085630" y="5192785"/>
            <a:ext cx="3596976" cy="17616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7252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701DB1-DA92-4971-BA4C-04B5E9E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275" y="60576"/>
            <a:ext cx="7367450" cy="701675"/>
          </a:xfrm>
        </p:spPr>
        <p:txBody>
          <a:bodyPr/>
          <a:lstStyle/>
          <a:p>
            <a:r>
              <a:rPr lang="pt-BR" altLang="pt-BR" sz="3500" b="1" dirty="0"/>
              <a:t>Mercosul</a:t>
            </a:r>
            <a:endParaRPr lang="en-US" altLang="pt-BR" sz="35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98D4B1-7E08-4345-9CF0-5B25F6A72711}"/>
              </a:ext>
            </a:extLst>
          </p:cNvPr>
          <p:cNvSpPr txBox="1"/>
          <p:nvPr/>
        </p:nvSpPr>
        <p:spPr>
          <a:xfrm>
            <a:off x="844492" y="2217781"/>
            <a:ext cx="102625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Artigo 5º: Implementação de Boas Práticas Regulatórias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1. Cada Estado Parte deve encorajar suas respectivas autoridades reguladoras competentes a </a:t>
            </a:r>
            <a:r>
              <a:rPr lang="pt-BR" sz="2000" b="1" dirty="0">
                <a:solidFill>
                  <a:srgbClr val="FF0000"/>
                </a:solidFill>
              </a:rPr>
              <a:t>submeter projetos e propostas de alteração de medidas regulatórias a consulta pública, por um prazo mínimo de 60 dias</a:t>
            </a:r>
            <a:r>
              <a:rPr lang="pt-BR" sz="2000" dirty="0"/>
              <a:t>, ressalvada a exigência de prazo distinto em legislação nacional específica, acordo ou tratado internacional, bem como casos excepcionais de urgência e relevância devidamente justificados.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2. Cada Estado Parte deve encorajar suas autoridades reguladoras competentes a </a:t>
            </a:r>
            <a:r>
              <a:rPr lang="pt-BR" sz="2000" b="1" dirty="0">
                <a:solidFill>
                  <a:srgbClr val="FF0000"/>
                </a:solidFill>
              </a:rPr>
              <a:t>realizar, de acordo com a legislação nacional, uma análise de impacto regulatório (AIR) previamente às propostas de adoção e de alteração de atos normativos</a:t>
            </a:r>
            <a:r>
              <a:rPr lang="pt-BR" sz="2000" dirty="0"/>
              <a:t> de interesse geral.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5A719E-BDFE-4D34-8C21-D9CC25BBEE0A}"/>
              </a:ext>
            </a:extLst>
          </p:cNvPr>
          <p:cNvSpPr txBox="1"/>
          <p:nvPr/>
        </p:nvSpPr>
        <p:spPr>
          <a:xfrm>
            <a:off x="1205218" y="962682"/>
            <a:ext cx="9781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Anexo Decisão nº 20/2018: </a:t>
            </a:r>
            <a:r>
              <a:rPr lang="pt-BR" sz="2200" dirty="0"/>
              <a:t>adotada em 17/12/2018, em </a:t>
            </a:r>
            <a:r>
              <a:rPr lang="pt-BR" sz="2200" dirty="0" err="1"/>
              <a:t>Montevideu</a:t>
            </a:r>
            <a:r>
              <a:rPr lang="pt-BR" sz="2200" dirty="0"/>
              <a:t>,</a:t>
            </a:r>
          </a:p>
          <a:p>
            <a:pPr algn="ctr"/>
            <a:r>
              <a:rPr lang="pt-BR" sz="2200" dirty="0"/>
              <a:t>por ocasião da LIII Reunião do Conselho do Mercado Comum (CMC/Mercosul)</a:t>
            </a:r>
          </a:p>
        </p:txBody>
      </p:sp>
    </p:spTree>
    <p:extLst>
      <p:ext uri="{BB962C8B-B14F-4D97-AF65-F5344CB8AC3E}">
        <p14:creationId xmlns:p14="http://schemas.microsoft.com/office/powerpoint/2010/main" val="409198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2247168" y="-93361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PT" sz="3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Análise de Impacto Regulatório - AIR</a:t>
            </a:r>
            <a:endParaRPr lang="pt-PT" sz="16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161443" y="1399844"/>
            <a:ext cx="786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Trata-se de um </a:t>
            </a:r>
            <a:r>
              <a:rPr lang="pt-BR" b="1" u="sng" dirty="0">
                <a:solidFill>
                  <a:srgbClr val="C00000"/>
                </a:solidFill>
              </a:rPr>
              <a:t>instrumento</a:t>
            </a:r>
            <a:r>
              <a:rPr lang="pt-BR" dirty="0"/>
              <a:t> voltado à </a:t>
            </a:r>
            <a:r>
              <a:rPr lang="pt-BR" b="1" u="sng" dirty="0">
                <a:solidFill>
                  <a:srgbClr val="00863D"/>
                </a:solidFill>
              </a:rPr>
              <a:t>melhoria da qualidade regulatória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18553" y="2415256"/>
            <a:ext cx="3212123" cy="2266449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 rot="3821103">
            <a:off x="7122750" y="3782780"/>
            <a:ext cx="322469" cy="445123"/>
          </a:xfrm>
          <a:custGeom>
            <a:avLst/>
            <a:gdLst>
              <a:gd name="connsiteX0" fmla="*/ 0 w 378069"/>
              <a:gd name="connsiteY0" fmla="*/ 0 h 633046"/>
              <a:gd name="connsiteX1" fmla="*/ 281353 w 378069"/>
              <a:gd name="connsiteY1" fmla="*/ 298938 h 633046"/>
              <a:gd name="connsiteX2" fmla="*/ 378069 w 378069"/>
              <a:gd name="connsiteY2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069" h="633046">
                <a:moveTo>
                  <a:pt x="0" y="0"/>
                </a:moveTo>
                <a:cubicBezTo>
                  <a:pt x="109171" y="96715"/>
                  <a:pt x="218342" y="193430"/>
                  <a:pt x="281353" y="298938"/>
                </a:cubicBezTo>
                <a:cubicBezTo>
                  <a:pt x="344364" y="404446"/>
                  <a:pt x="361216" y="518746"/>
                  <a:pt x="378069" y="633046"/>
                </a:cubicBezTo>
              </a:path>
            </a:pathLst>
          </a:custGeom>
          <a:noFill/>
          <a:ln w="6985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 rot="6730897">
            <a:off x="6520010" y="4278134"/>
            <a:ext cx="322469" cy="445123"/>
          </a:xfrm>
          <a:custGeom>
            <a:avLst/>
            <a:gdLst>
              <a:gd name="connsiteX0" fmla="*/ 0 w 378069"/>
              <a:gd name="connsiteY0" fmla="*/ 0 h 633046"/>
              <a:gd name="connsiteX1" fmla="*/ 281353 w 378069"/>
              <a:gd name="connsiteY1" fmla="*/ 298938 h 633046"/>
              <a:gd name="connsiteX2" fmla="*/ 378069 w 378069"/>
              <a:gd name="connsiteY2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069" h="633046">
                <a:moveTo>
                  <a:pt x="0" y="0"/>
                </a:moveTo>
                <a:cubicBezTo>
                  <a:pt x="109171" y="96715"/>
                  <a:pt x="218342" y="193430"/>
                  <a:pt x="281353" y="298938"/>
                </a:cubicBezTo>
                <a:cubicBezTo>
                  <a:pt x="344364" y="404446"/>
                  <a:pt x="361216" y="518746"/>
                  <a:pt x="378069" y="633046"/>
                </a:cubicBezTo>
              </a:path>
            </a:pathLst>
          </a:custGeom>
          <a:noFill/>
          <a:ln w="6985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430675" y="3864754"/>
            <a:ext cx="290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Processo Sistemático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247168" y="3283334"/>
            <a:ext cx="1834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Baseado em Evidências</a:t>
            </a:r>
          </a:p>
        </p:txBody>
      </p:sp>
      <p:cxnSp>
        <p:nvCxnSpPr>
          <p:cNvPr id="14" name="Conector de Seta Reta 13"/>
          <p:cNvCxnSpPr/>
          <p:nvPr/>
        </p:nvCxnSpPr>
        <p:spPr>
          <a:xfrm flipH="1" flipV="1">
            <a:off x="3878140" y="3606499"/>
            <a:ext cx="340412" cy="1"/>
          </a:xfrm>
          <a:prstGeom prst="straightConnector1">
            <a:avLst/>
          </a:prstGeom>
          <a:ln w="698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rma Livre 17"/>
          <p:cNvSpPr/>
          <p:nvPr/>
        </p:nvSpPr>
        <p:spPr>
          <a:xfrm rot="15731550">
            <a:off x="5229712" y="2519777"/>
            <a:ext cx="322469" cy="445123"/>
          </a:xfrm>
          <a:custGeom>
            <a:avLst/>
            <a:gdLst>
              <a:gd name="connsiteX0" fmla="*/ 0 w 378069"/>
              <a:gd name="connsiteY0" fmla="*/ 0 h 633046"/>
              <a:gd name="connsiteX1" fmla="*/ 281353 w 378069"/>
              <a:gd name="connsiteY1" fmla="*/ 298938 h 633046"/>
              <a:gd name="connsiteX2" fmla="*/ 378069 w 378069"/>
              <a:gd name="connsiteY2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069" h="633046">
                <a:moveTo>
                  <a:pt x="0" y="0"/>
                </a:moveTo>
                <a:cubicBezTo>
                  <a:pt x="109171" y="96715"/>
                  <a:pt x="218342" y="193430"/>
                  <a:pt x="281353" y="298938"/>
                </a:cubicBezTo>
                <a:cubicBezTo>
                  <a:pt x="344364" y="404446"/>
                  <a:pt x="361216" y="518746"/>
                  <a:pt x="378069" y="633046"/>
                </a:cubicBezTo>
              </a:path>
            </a:pathLst>
          </a:custGeom>
          <a:noFill/>
          <a:ln w="6985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 18"/>
          <p:cNvSpPr/>
          <p:nvPr/>
        </p:nvSpPr>
        <p:spPr>
          <a:xfrm rot="18985231">
            <a:off x="6131879" y="2217631"/>
            <a:ext cx="322469" cy="445123"/>
          </a:xfrm>
          <a:custGeom>
            <a:avLst/>
            <a:gdLst>
              <a:gd name="connsiteX0" fmla="*/ 0 w 378069"/>
              <a:gd name="connsiteY0" fmla="*/ 0 h 633046"/>
              <a:gd name="connsiteX1" fmla="*/ 281353 w 378069"/>
              <a:gd name="connsiteY1" fmla="*/ 298938 h 633046"/>
              <a:gd name="connsiteX2" fmla="*/ 378069 w 378069"/>
              <a:gd name="connsiteY2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069" h="633046">
                <a:moveTo>
                  <a:pt x="0" y="0"/>
                </a:moveTo>
                <a:cubicBezTo>
                  <a:pt x="109171" y="96715"/>
                  <a:pt x="218342" y="193430"/>
                  <a:pt x="281353" y="298938"/>
                </a:cubicBezTo>
                <a:cubicBezTo>
                  <a:pt x="344364" y="404446"/>
                  <a:pt x="361216" y="518746"/>
                  <a:pt x="378069" y="633046"/>
                </a:cubicBezTo>
              </a:path>
            </a:pathLst>
          </a:custGeom>
          <a:noFill/>
          <a:ln w="6985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 19"/>
          <p:cNvSpPr/>
          <p:nvPr/>
        </p:nvSpPr>
        <p:spPr>
          <a:xfrm>
            <a:off x="6952879" y="2637538"/>
            <a:ext cx="322469" cy="445123"/>
          </a:xfrm>
          <a:custGeom>
            <a:avLst/>
            <a:gdLst>
              <a:gd name="connsiteX0" fmla="*/ 0 w 378069"/>
              <a:gd name="connsiteY0" fmla="*/ 0 h 633046"/>
              <a:gd name="connsiteX1" fmla="*/ 281353 w 378069"/>
              <a:gd name="connsiteY1" fmla="*/ 298938 h 633046"/>
              <a:gd name="connsiteX2" fmla="*/ 378069 w 378069"/>
              <a:gd name="connsiteY2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069" h="633046">
                <a:moveTo>
                  <a:pt x="0" y="0"/>
                </a:moveTo>
                <a:cubicBezTo>
                  <a:pt x="109171" y="96715"/>
                  <a:pt x="218342" y="193430"/>
                  <a:pt x="281353" y="298938"/>
                </a:cubicBezTo>
                <a:cubicBezTo>
                  <a:pt x="344364" y="404446"/>
                  <a:pt x="361216" y="518746"/>
                  <a:pt x="378069" y="633046"/>
                </a:cubicBezTo>
              </a:path>
            </a:pathLst>
          </a:custGeom>
          <a:noFill/>
          <a:ln w="6985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 23"/>
          <p:cNvSpPr/>
          <p:nvPr/>
        </p:nvSpPr>
        <p:spPr>
          <a:xfrm flipH="1">
            <a:off x="7363956" y="2957324"/>
            <a:ext cx="1230923" cy="459172"/>
          </a:xfrm>
          <a:custGeom>
            <a:avLst/>
            <a:gdLst>
              <a:gd name="connsiteX0" fmla="*/ 0 w 1415562"/>
              <a:gd name="connsiteY0" fmla="*/ 0 h 879231"/>
              <a:gd name="connsiteX1" fmla="*/ 844062 w 1415562"/>
              <a:gd name="connsiteY1" fmla="*/ 0 h 879231"/>
              <a:gd name="connsiteX2" fmla="*/ 1415562 w 1415562"/>
              <a:gd name="connsiteY2" fmla="*/ 879231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5562" h="879231">
                <a:moveTo>
                  <a:pt x="0" y="0"/>
                </a:moveTo>
                <a:lnTo>
                  <a:pt x="844062" y="0"/>
                </a:lnTo>
                <a:lnTo>
                  <a:pt x="1415562" y="879231"/>
                </a:lnTo>
              </a:path>
            </a:pathLst>
          </a:custGeom>
          <a:noFill/>
          <a:ln>
            <a:solidFill>
              <a:srgbClr val="C00000"/>
            </a:solidFill>
            <a:prstDash val="sysDash"/>
            <a:headEnd type="stealth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8648250" y="2634159"/>
            <a:ext cx="1298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Auxiliar Decisões</a:t>
            </a:r>
          </a:p>
        </p:txBody>
      </p:sp>
      <p:sp>
        <p:nvSpPr>
          <p:cNvPr id="21" name="Retângulo Arredondado 20"/>
          <p:cNvSpPr/>
          <p:nvPr/>
        </p:nvSpPr>
        <p:spPr>
          <a:xfrm>
            <a:off x="8632978" y="2634159"/>
            <a:ext cx="1352202" cy="646331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2710222" y="5544337"/>
            <a:ext cx="716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Na busca por ações regulatórias </a:t>
            </a:r>
            <a:r>
              <a:rPr lang="pt-BR" b="1" dirty="0"/>
              <a:t>efetivas</a:t>
            </a:r>
            <a:r>
              <a:rPr lang="pt-BR" dirty="0"/>
              <a:t>, </a:t>
            </a:r>
            <a:r>
              <a:rPr lang="pt-BR" b="1" dirty="0"/>
              <a:t>eficazes</a:t>
            </a:r>
            <a:r>
              <a:rPr lang="pt-BR" dirty="0"/>
              <a:t> e </a:t>
            </a:r>
            <a:r>
              <a:rPr lang="pt-BR" b="1" dirty="0"/>
              <a:t>eficientes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61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7" grpId="0"/>
      <p:bldP spid="15" grpId="0"/>
      <p:bldP spid="18" grpId="0" animBg="1"/>
      <p:bldP spid="19" grpId="0" animBg="1"/>
      <p:bldP spid="20" grpId="0" animBg="1"/>
      <p:bldP spid="24" grpId="0" animBg="1"/>
      <p:bldP spid="25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28800" y="440668"/>
            <a:ext cx="7651576" cy="5544616"/>
          </a:xfrm>
        </p:spPr>
        <p:txBody>
          <a:bodyPr>
            <a:noAutofit/>
          </a:bodyPr>
          <a:lstStyle/>
          <a:p>
            <a:pPr marL="0" indent="0" eaLnBrk="0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pt-BR" altLang="pt-BR" sz="21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algn="just" eaLnBrk="0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pt-BR" altLang="pt-BR" sz="21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r>
              <a:rPr lang="pt-BR" altLang="pt-BR" sz="2400" dirty="0">
                <a:latin typeface="Century Gothic" pitchFamily="34" charset="0"/>
                <a:cs typeface="Arial" charset="0"/>
              </a:rPr>
              <a:t>Estrutura a tomada de decisão baseada em evidências;</a:t>
            </a: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None/>
              <a:defRPr/>
            </a:pPr>
            <a:endParaRPr lang="pt-BR" altLang="pt-BR" sz="2400" dirty="0">
              <a:latin typeface="Century Gothic" pitchFamily="34" charset="0"/>
              <a:cs typeface="Arial" charset="0"/>
            </a:endParaRP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r>
              <a:rPr lang="pt-BR" altLang="pt-BR" sz="2400" dirty="0">
                <a:latin typeface="Century Gothic" pitchFamily="34" charset="0"/>
                <a:cs typeface="Arial" charset="0"/>
              </a:rPr>
              <a:t>Não regular pode ser a melhor opção;</a:t>
            </a: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endParaRPr lang="pt-BR" altLang="pt-BR" sz="2400" dirty="0">
              <a:latin typeface="Century Gothic" pitchFamily="34" charset="0"/>
              <a:cs typeface="Arial" charset="0"/>
            </a:endParaRP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r>
              <a:rPr lang="pt-BR" altLang="pt-BR" sz="2400" dirty="0">
                <a:latin typeface="Century Gothic" pitchFamily="34" charset="0"/>
                <a:cs typeface="Arial" charset="0"/>
              </a:rPr>
              <a:t> Deve fundamentar e orientar o processo decisório e não apenas justificá-lo;</a:t>
            </a: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endParaRPr lang="pt-BR" altLang="pt-BR" sz="2400" dirty="0">
              <a:latin typeface="Century Gothic" pitchFamily="34" charset="0"/>
              <a:cs typeface="Arial" charset="0"/>
            </a:endParaRP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r>
              <a:rPr lang="pt-BR" altLang="pt-BR" sz="2400" dirty="0">
                <a:latin typeface="Century Gothic" pitchFamily="34" charset="0"/>
                <a:cs typeface="Arial" charset="0"/>
              </a:rPr>
              <a:t>Informa e qualifica a decisão regulatória, mas NÃO a substitui;</a:t>
            </a: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endParaRPr lang="pt-BR" altLang="pt-BR" sz="2400" dirty="0">
              <a:latin typeface="Century Gothic" pitchFamily="34" charset="0"/>
              <a:cs typeface="Arial" charset="0"/>
            </a:endParaRP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r>
              <a:rPr lang="pt-BR" altLang="pt-BR" sz="2400" b="1" u="sng" dirty="0">
                <a:latin typeface="Century Gothic" pitchFamily="34" charset="0"/>
                <a:cs typeface="Arial" charset="0"/>
              </a:rPr>
              <a:t>Não</a:t>
            </a:r>
            <a:r>
              <a:rPr lang="pt-BR" altLang="pt-BR" sz="2400" b="1" dirty="0">
                <a:latin typeface="Century Gothic" pitchFamily="34" charset="0"/>
                <a:cs typeface="Arial" charset="0"/>
              </a:rPr>
              <a:t> é apenas mais um requisito formal do processo administrativo.</a:t>
            </a: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endParaRPr lang="pt-BR" altLang="pt-BR" sz="2100" dirty="0">
              <a:solidFill>
                <a:srgbClr val="FF0000"/>
              </a:solidFill>
              <a:cs typeface="Arial" charset="0"/>
            </a:endParaRP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endParaRPr lang="pt-BR" altLang="pt-BR" sz="2100" dirty="0">
              <a:solidFill>
                <a:srgbClr val="FF0000"/>
              </a:solidFill>
              <a:cs typeface="Arial" charset="0"/>
            </a:endParaRPr>
          </a:p>
          <a:p>
            <a:pPr marL="180000" lvl="1" indent="0" algn="just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endParaRPr lang="pt-BR" altLang="pt-BR" sz="2100" dirty="0">
              <a:solidFill>
                <a:srgbClr val="FF0000"/>
              </a:solidFill>
              <a:cs typeface="Arial" charset="0"/>
            </a:endParaRPr>
          </a:p>
          <a:p>
            <a:pPr marL="0" indent="0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endParaRPr lang="pt-BR" altLang="pt-BR" sz="2100" dirty="0">
              <a:solidFill>
                <a:srgbClr val="000000"/>
              </a:solidFill>
              <a:cs typeface="Arial" charset="0"/>
            </a:endParaRPr>
          </a:p>
          <a:p>
            <a:pPr marL="0" indent="0" ea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endParaRPr lang="pt-BR" sz="2100" dirty="0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B00C5F4D-58D0-4940-A9C6-8B54D52083AE}"/>
              </a:ext>
            </a:extLst>
          </p:cNvPr>
          <p:cNvSpPr/>
          <p:nvPr/>
        </p:nvSpPr>
        <p:spPr>
          <a:xfrm>
            <a:off x="9455981" y="1772816"/>
            <a:ext cx="1080120" cy="288032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entury Gothic" pitchFamily="34" charset="0"/>
              </a:rPr>
              <a:t>GANHO ESTÁ NO PROCESSO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AD0415F-C0C4-4F75-945D-4FE7D61DE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10" y="189639"/>
            <a:ext cx="10021433" cy="774700"/>
          </a:xfrm>
        </p:spPr>
        <p:txBody>
          <a:bodyPr>
            <a:normAutofit/>
          </a:bodyPr>
          <a:lstStyle/>
          <a:p>
            <a:r>
              <a:rPr lang="pt-BR" sz="3600" dirty="0"/>
              <a:t>Análise de Impacto Regulatório (AIR)</a:t>
            </a:r>
          </a:p>
        </p:txBody>
      </p:sp>
    </p:spTree>
    <p:extLst>
      <p:ext uri="{BB962C8B-B14F-4D97-AF65-F5344CB8AC3E}">
        <p14:creationId xmlns:p14="http://schemas.microsoft.com/office/powerpoint/2010/main" val="92168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>
            <a:extLst>
              <a:ext uri="{FF2B5EF4-FFF2-40B4-BE49-F238E27FC236}">
                <a16:creationId xmlns:a16="http://schemas.microsoft.com/office/drawing/2014/main" id="{1FDE68FC-56BA-4D33-9896-40698285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600" y="1"/>
            <a:ext cx="5613400" cy="993775"/>
          </a:xfrm>
        </p:spPr>
        <p:txBody>
          <a:bodyPr/>
          <a:lstStyle/>
          <a:p>
            <a:pPr eaLnBrk="1" hangingPunct="1"/>
            <a:r>
              <a:rPr lang="pt-BR" altLang="pt-BR" b="1"/>
              <a:t>Boas Práticas Regulatórias</a:t>
            </a:r>
          </a:p>
        </p:txBody>
      </p:sp>
      <p:pic>
        <p:nvPicPr>
          <p:cNvPr id="44035" name="Espaço Reservado para Conteúdo 1">
            <a:extLst>
              <a:ext uri="{FF2B5EF4-FFF2-40B4-BE49-F238E27FC236}">
                <a16:creationId xmlns:a16="http://schemas.microsoft.com/office/drawing/2014/main" id="{ECC1AC82-3B6E-4359-93AD-395F0333D2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5225" y="1747839"/>
            <a:ext cx="7658100" cy="3240087"/>
          </a:xfrm>
        </p:spPr>
      </p:pic>
      <p:sp>
        <p:nvSpPr>
          <p:cNvPr id="44036" name="CaixaDeTexto 3">
            <a:extLst>
              <a:ext uri="{FF2B5EF4-FFF2-40B4-BE49-F238E27FC236}">
                <a16:creationId xmlns:a16="http://schemas.microsoft.com/office/drawing/2014/main" id="{FB2B58E9-E863-4836-9C22-EFB84959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5" y="5214938"/>
            <a:ext cx="328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100"/>
              <a:t>Fonte: Diretrizes gerais e guia orientativo para elaboração de AIR,  Presidência da República, 2018.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7E745D7-ABD9-4FFC-A552-F38AECE9F7E6}"/>
              </a:ext>
            </a:extLst>
          </p:cNvPr>
          <p:cNvSpPr/>
          <p:nvPr/>
        </p:nvSpPr>
        <p:spPr>
          <a:xfrm>
            <a:off x="2582864" y="2055814"/>
            <a:ext cx="1177925" cy="12033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4038" name="CaixaDeTexto 1">
            <a:extLst>
              <a:ext uri="{FF2B5EF4-FFF2-40B4-BE49-F238E27FC236}">
                <a16:creationId xmlns:a16="http://schemas.microsoft.com/office/drawing/2014/main" id="{AC04F3AA-D040-4201-86D8-CCD475FA9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738" y="1049338"/>
            <a:ext cx="4227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t-BR" altLang="pt-BR" sz="2400" b="1"/>
              <a:t>Análise de Impacto Regulatório</a:t>
            </a:r>
          </a:p>
        </p:txBody>
      </p:sp>
    </p:spTree>
    <p:extLst>
      <p:ext uri="{BB962C8B-B14F-4D97-AF65-F5344CB8AC3E}">
        <p14:creationId xmlns:p14="http://schemas.microsoft.com/office/powerpoint/2010/main" val="1240480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tangle 2">
            <a:extLst>
              <a:ext uri="{FF2B5EF4-FFF2-40B4-BE49-F238E27FC236}">
                <a16:creationId xmlns:a16="http://schemas.microsoft.com/office/drawing/2014/main" id="{94516D7D-061D-4909-94A5-28C43A609442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362076"/>
            <a:ext cx="69103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353B1B5-1DF8-4DC7-8604-F7BB30D8C25C}"/>
              </a:ext>
            </a:extLst>
          </p:cNvPr>
          <p:cNvSpPr txBox="1"/>
          <p:nvPr/>
        </p:nvSpPr>
        <p:spPr>
          <a:xfrm>
            <a:off x="4779964" y="1322389"/>
            <a:ext cx="5888037" cy="746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5100"/>
              </a:lnSpc>
              <a:defRPr/>
            </a:pPr>
            <a:r>
              <a:rPr lang="pt-BR" sz="44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rPr>
              <a:t>BLOCO 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64E55CC-2866-47C1-873A-039D52D45BDB}"/>
              </a:ext>
            </a:extLst>
          </p:cNvPr>
          <p:cNvSpPr txBox="1"/>
          <p:nvPr/>
        </p:nvSpPr>
        <p:spPr>
          <a:xfrm>
            <a:off x="2665414" y="2565401"/>
            <a:ext cx="671512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Nova Estrutura da SDA e a promoção da melhoria da qualidade regulatória</a:t>
            </a:r>
            <a:endParaRPr lang="pt-BR" altLang="pt-BR" sz="28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pt-BR" alt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pt-BR" altLang="pt-BR" sz="3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3D80507-FA50-4084-B970-840371A9C1BC}"/>
              </a:ext>
            </a:extLst>
          </p:cNvPr>
          <p:cNvCxnSpPr/>
          <p:nvPr/>
        </p:nvCxnSpPr>
        <p:spPr>
          <a:xfrm>
            <a:off x="4652963" y="2087563"/>
            <a:ext cx="5999162" cy="0"/>
          </a:xfrm>
          <a:prstGeom prst="line">
            <a:avLst/>
          </a:prstGeom>
          <a:ln w="13335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7">
            <a:extLst>
              <a:ext uri="{FF2B5EF4-FFF2-40B4-BE49-F238E27FC236}">
                <a16:creationId xmlns:a16="http://schemas.microsoft.com/office/drawing/2014/main" id="{057472D2-13CF-4152-ADB0-E7FFFCAF801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513138" y="3200401"/>
            <a:ext cx="1828800" cy="1579563"/>
            <a:chOff x="608012" y="1781173"/>
            <a:chExt cx="2438400" cy="2105027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6F65B6AD-27A3-4F9F-922F-CF6CF07345B3}"/>
                </a:ext>
              </a:extLst>
            </p:cNvPr>
            <p:cNvSpPr/>
            <p:nvPr/>
          </p:nvSpPr>
          <p:spPr>
            <a:xfrm>
              <a:off x="1674812" y="2515288"/>
              <a:ext cx="1371600" cy="1370912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3B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7BF6DEE-2BC1-4B1D-97D9-3742D5F16241}"/>
                </a:ext>
              </a:extLst>
            </p:cNvPr>
            <p:cNvSpPr/>
            <p:nvPr/>
          </p:nvSpPr>
          <p:spPr>
            <a:xfrm>
              <a:off x="608012" y="3198628"/>
              <a:ext cx="1064683" cy="7827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3B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C9E247D-E149-4378-BDDB-28DD9034A30D}"/>
                </a:ext>
              </a:extLst>
            </p:cNvPr>
            <p:cNvSpPr/>
            <p:nvPr/>
          </p:nvSpPr>
          <p:spPr>
            <a:xfrm rot="5400000">
              <a:off x="1964978" y="2123889"/>
              <a:ext cx="731999" cy="46567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3BA0BB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627" name="Group 16">
            <a:extLst>
              <a:ext uri="{FF2B5EF4-FFF2-40B4-BE49-F238E27FC236}">
                <a16:creationId xmlns:a16="http://schemas.microsoft.com/office/drawing/2014/main" id="{745D823C-0D2B-4324-A332-B7856C6A4F6C}"/>
              </a:ext>
            </a:extLst>
          </p:cNvPr>
          <p:cNvGrpSpPr>
            <a:grpSpLocks/>
          </p:cNvGrpSpPr>
          <p:nvPr/>
        </p:nvGrpSpPr>
        <p:grpSpPr bwMode="auto">
          <a:xfrm>
            <a:off x="1866900" y="2659064"/>
            <a:ext cx="1828800" cy="1577975"/>
            <a:chOff x="608012" y="1781173"/>
            <a:chExt cx="2438400" cy="2105027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159E1A6-AA9C-4639-A68E-269B4D9E33D9}"/>
                </a:ext>
              </a:extLst>
            </p:cNvPr>
            <p:cNvSpPr/>
            <p:nvPr/>
          </p:nvSpPr>
          <p:spPr>
            <a:xfrm>
              <a:off x="1674812" y="2513909"/>
              <a:ext cx="1371600" cy="1372291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D8EC27C-1FB8-452B-8A36-66F75631B522}"/>
                </a:ext>
              </a:extLst>
            </p:cNvPr>
            <p:cNvSpPr/>
            <p:nvPr/>
          </p:nvSpPr>
          <p:spPr>
            <a:xfrm>
              <a:off x="608012" y="3197936"/>
              <a:ext cx="1064684" cy="78357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85779C0-B02D-4831-900A-31822B17A83B}"/>
                </a:ext>
              </a:extLst>
            </p:cNvPr>
            <p:cNvSpPr/>
            <p:nvPr/>
          </p:nvSpPr>
          <p:spPr>
            <a:xfrm rot="5400000">
              <a:off x="1965671" y="2123198"/>
              <a:ext cx="730617" cy="46567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chemeClr val="accent6">
                  <a:lumMod val="75000"/>
                </a:schemeClr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628" name="Group 27">
            <a:extLst>
              <a:ext uri="{FF2B5EF4-FFF2-40B4-BE49-F238E27FC236}">
                <a16:creationId xmlns:a16="http://schemas.microsoft.com/office/drawing/2014/main" id="{DEEE313B-23BE-4E31-AFE8-A1E9A8BA3802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659064"/>
            <a:ext cx="1828800" cy="1577975"/>
            <a:chOff x="608012" y="1781173"/>
            <a:chExt cx="2438400" cy="2105027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763CFFF8-AC8A-4EA7-8A57-55A3577B935D}"/>
                </a:ext>
              </a:extLst>
            </p:cNvPr>
            <p:cNvSpPr/>
            <p:nvPr/>
          </p:nvSpPr>
          <p:spPr>
            <a:xfrm>
              <a:off x="1674812" y="2513909"/>
              <a:ext cx="1371600" cy="1372291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896F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93B673-89B5-40AD-857B-59244D00B13E}"/>
                </a:ext>
              </a:extLst>
            </p:cNvPr>
            <p:cNvSpPr/>
            <p:nvPr/>
          </p:nvSpPr>
          <p:spPr>
            <a:xfrm>
              <a:off x="608012" y="3197936"/>
              <a:ext cx="1064684" cy="78357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896F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E02DF19-73AB-4054-9F12-A0B431B62B19}"/>
                </a:ext>
              </a:extLst>
            </p:cNvPr>
            <p:cNvSpPr/>
            <p:nvPr/>
          </p:nvSpPr>
          <p:spPr>
            <a:xfrm rot="5400000">
              <a:off x="1965671" y="2123198"/>
              <a:ext cx="730617" cy="46567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896FA8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629" name="Group 31">
            <a:extLst>
              <a:ext uri="{FF2B5EF4-FFF2-40B4-BE49-F238E27FC236}">
                <a16:creationId xmlns:a16="http://schemas.microsoft.com/office/drawing/2014/main" id="{F7825CC0-A898-4E9E-82B8-F47485310C6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827838" y="3200401"/>
            <a:ext cx="1828800" cy="1579563"/>
            <a:chOff x="608012" y="1781173"/>
            <a:chExt cx="2438400" cy="2105027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C064C919-6E14-464F-9A0A-0EF5B64BC4B9}"/>
                </a:ext>
              </a:extLst>
            </p:cNvPr>
            <p:cNvSpPr/>
            <p:nvPr/>
          </p:nvSpPr>
          <p:spPr>
            <a:xfrm>
              <a:off x="1674812" y="2515288"/>
              <a:ext cx="1371600" cy="1370912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5598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2E6473E-162C-4523-9E25-55C5FA0AD086}"/>
                </a:ext>
              </a:extLst>
            </p:cNvPr>
            <p:cNvSpPr/>
            <p:nvPr/>
          </p:nvSpPr>
          <p:spPr>
            <a:xfrm>
              <a:off x="608012" y="3198628"/>
              <a:ext cx="1064683" cy="7827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5598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53C4446-71D4-4B06-856F-8B8093B3F721}"/>
                </a:ext>
              </a:extLst>
            </p:cNvPr>
            <p:cNvSpPr/>
            <p:nvPr/>
          </p:nvSpPr>
          <p:spPr>
            <a:xfrm rot="5400000">
              <a:off x="1964978" y="2123889"/>
              <a:ext cx="731999" cy="46567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55983A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630" name="Group 41">
            <a:extLst>
              <a:ext uri="{FF2B5EF4-FFF2-40B4-BE49-F238E27FC236}">
                <a16:creationId xmlns:a16="http://schemas.microsoft.com/office/drawing/2014/main" id="{9791CF6A-7DB9-485E-81A7-FD9A89F31DCD}"/>
              </a:ext>
            </a:extLst>
          </p:cNvPr>
          <p:cNvGrpSpPr>
            <a:grpSpLocks/>
          </p:cNvGrpSpPr>
          <p:nvPr/>
        </p:nvGrpSpPr>
        <p:grpSpPr bwMode="auto">
          <a:xfrm>
            <a:off x="8496300" y="2659064"/>
            <a:ext cx="1828800" cy="1577975"/>
            <a:chOff x="608012" y="1781173"/>
            <a:chExt cx="2438400" cy="2105027"/>
          </a:xfrm>
        </p:grpSpPr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48D8E352-373B-4029-8AA3-AD3C93466EAF}"/>
                </a:ext>
              </a:extLst>
            </p:cNvPr>
            <p:cNvSpPr/>
            <p:nvPr/>
          </p:nvSpPr>
          <p:spPr>
            <a:xfrm>
              <a:off x="1674812" y="2513909"/>
              <a:ext cx="1371600" cy="1372291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D642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EAC3D24-4F26-4278-B188-B2272CCBE7D9}"/>
                </a:ext>
              </a:extLst>
            </p:cNvPr>
            <p:cNvSpPr/>
            <p:nvPr/>
          </p:nvSpPr>
          <p:spPr>
            <a:xfrm>
              <a:off x="608012" y="3197936"/>
              <a:ext cx="1064684" cy="78357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D642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CFCECC3-FD4F-445E-8778-F2E112DDD32A}"/>
                </a:ext>
              </a:extLst>
            </p:cNvPr>
            <p:cNvSpPr/>
            <p:nvPr/>
          </p:nvSpPr>
          <p:spPr>
            <a:xfrm rot="5400000">
              <a:off x="1965671" y="2123198"/>
              <a:ext cx="730617" cy="46567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D64242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631" name="Group 7">
            <a:extLst>
              <a:ext uri="{FF2B5EF4-FFF2-40B4-BE49-F238E27FC236}">
                <a16:creationId xmlns:a16="http://schemas.microsoft.com/office/drawing/2014/main" id="{C3A2C421-CA71-4CB7-8506-4D395CF1EF06}"/>
              </a:ext>
            </a:extLst>
          </p:cNvPr>
          <p:cNvGrpSpPr>
            <a:grpSpLocks/>
          </p:cNvGrpSpPr>
          <p:nvPr/>
        </p:nvGrpSpPr>
        <p:grpSpPr bwMode="auto">
          <a:xfrm>
            <a:off x="2770188" y="3305175"/>
            <a:ext cx="800100" cy="800100"/>
            <a:chOff x="9726611" y="2667000"/>
            <a:chExt cx="1066800" cy="1066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8F4545-A9B2-4FAB-86AA-3F390CE61E8D}"/>
                </a:ext>
              </a:extLst>
            </p:cNvPr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C08CFB9-2C81-43A2-B066-E437C68FD0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8211" y="2768600"/>
              <a:ext cx="863600" cy="863600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632" name="Group 21">
            <a:extLst>
              <a:ext uri="{FF2B5EF4-FFF2-40B4-BE49-F238E27FC236}">
                <a16:creationId xmlns:a16="http://schemas.microsoft.com/office/drawing/2014/main" id="{CD4AB87A-BDEB-4ACE-AE53-C5A9CDC20E33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3305175"/>
            <a:ext cx="800100" cy="800100"/>
            <a:chOff x="9726611" y="2667000"/>
            <a:chExt cx="1066800" cy="10668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AB8D8D-474D-47F6-B776-872D4D8DC47A}"/>
                </a:ext>
              </a:extLst>
            </p:cNvPr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D025B48-E6D8-4D52-9611-91791DCEB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8211" y="2768600"/>
              <a:ext cx="863600" cy="863600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633" name="Group 24">
            <a:extLst>
              <a:ext uri="{FF2B5EF4-FFF2-40B4-BE49-F238E27FC236}">
                <a16:creationId xmlns:a16="http://schemas.microsoft.com/office/drawing/2014/main" id="{D205ABE5-BE5C-4E70-9355-91BFA8919B26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3305175"/>
            <a:ext cx="800100" cy="800100"/>
            <a:chOff x="9726611" y="2667000"/>
            <a:chExt cx="1066800" cy="1066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8508C9A-03AB-4979-A36E-48D37F0CD766}"/>
                </a:ext>
              </a:extLst>
            </p:cNvPr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56B676-F9C6-45B9-B8DA-C35BC495E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8211" y="2768600"/>
              <a:ext cx="863600" cy="863600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634" name="Group 35">
            <a:extLst>
              <a:ext uri="{FF2B5EF4-FFF2-40B4-BE49-F238E27FC236}">
                <a16:creationId xmlns:a16="http://schemas.microsoft.com/office/drawing/2014/main" id="{83EE3DDF-BFB4-4479-9DD7-3D5B5433B79A}"/>
              </a:ext>
            </a:extLst>
          </p:cNvPr>
          <p:cNvGrpSpPr>
            <a:grpSpLocks/>
          </p:cNvGrpSpPr>
          <p:nvPr/>
        </p:nvGrpSpPr>
        <p:grpSpPr bwMode="auto">
          <a:xfrm>
            <a:off x="7742238" y="3305175"/>
            <a:ext cx="800100" cy="800100"/>
            <a:chOff x="9726611" y="2667000"/>
            <a:chExt cx="1066800" cy="10668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1C1DC95-1B8B-4F24-81AB-C22A605A6DA8}"/>
                </a:ext>
              </a:extLst>
            </p:cNvPr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9567EA-8B0C-4E42-A550-45B05AB3D0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8211" y="2768600"/>
              <a:ext cx="863600" cy="863600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635" name="Group 38">
            <a:extLst>
              <a:ext uri="{FF2B5EF4-FFF2-40B4-BE49-F238E27FC236}">
                <a16:creationId xmlns:a16="http://schemas.microsoft.com/office/drawing/2014/main" id="{428DDDC9-B75A-4A72-AF2C-4CFF10F266F0}"/>
              </a:ext>
            </a:extLst>
          </p:cNvPr>
          <p:cNvGrpSpPr>
            <a:grpSpLocks/>
          </p:cNvGrpSpPr>
          <p:nvPr/>
        </p:nvGrpSpPr>
        <p:grpSpPr bwMode="auto">
          <a:xfrm>
            <a:off x="9399588" y="3305175"/>
            <a:ext cx="800100" cy="800100"/>
            <a:chOff x="9726611" y="2667000"/>
            <a:chExt cx="1066800" cy="1066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4A078AD-A97A-4F01-815B-E88A51BD5FDF}"/>
                </a:ext>
              </a:extLst>
            </p:cNvPr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532DB4-53F5-4DFA-B43E-0270A2A477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8211" y="2768600"/>
              <a:ext cx="863600" cy="863600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636" name="TextBox 50">
            <a:extLst>
              <a:ext uri="{FF2B5EF4-FFF2-40B4-BE49-F238E27FC236}">
                <a16:creationId xmlns:a16="http://schemas.microsoft.com/office/drawing/2014/main" id="{D4ED2FC1-046E-48EF-AD10-68D2A5B00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885950"/>
            <a:ext cx="1382712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BR" sz="1400" b="1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117E5F-41B9-4422-BF54-D7CE23EFA157}"/>
              </a:ext>
            </a:extLst>
          </p:cNvPr>
          <p:cNvSpPr txBox="1"/>
          <p:nvPr/>
        </p:nvSpPr>
        <p:spPr>
          <a:xfrm>
            <a:off x="4152901" y="4862514"/>
            <a:ext cx="1382713" cy="681037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3BA0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  <a:p>
            <a:pPr algn="ctr"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8" name="TextBox 53">
            <a:extLst>
              <a:ext uri="{FF2B5EF4-FFF2-40B4-BE49-F238E27FC236}">
                <a16:creationId xmlns:a16="http://schemas.microsoft.com/office/drawing/2014/main" id="{81B755A0-69B4-401E-B2AC-0AE011D1D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1" y="1885950"/>
            <a:ext cx="13827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BR" sz="1400" b="1">
                <a:solidFill>
                  <a:srgbClr val="896F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6639" name="TextBox 54">
            <a:extLst>
              <a:ext uri="{FF2B5EF4-FFF2-40B4-BE49-F238E27FC236}">
                <a16:creationId xmlns:a16="http://schemas.microsoft.com/office/drawing/2014/main" id="{0D524CC0-AC28-41CA-A2D5-F24D8C848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713" y="4862514"/>
            <a:ext cx="138271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BR" sz="1400" b="1">
                <a:solidFill>
                  <a:srgbClr val="5598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26640" name="TextBox 55">
            <a:extLst>
              <a:ext uri="{FF2B5EF4-FFF2-40B4-BE49-F238E27FC236}">
                <a16:creationId xmlns:a16="http://schemas.microsoft.com/office/drawing/2014/main" id="{06821FA9-B2F3-49D7-9A10-4D4FFFCD5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1885950"/>
            <a:ext cx="13827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BR" sz="1400" b="1">
                <a:solidFill>
                  <a:srgbClr val="D6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6641" name="Freeform 56">
            <a:extLst>
              <a:ext uri="{FF2B5EF4-FFF2-40B4-BE49-F238E27FC236}">
                <a16:creationId xmlns:a16="http://schemas.microsoft.com/office/drawing/2014/main" id="{D3C25A67-6FA4-4365-BC86-FF43D806DF34}"/>
              </a:ext>
            </a:extLst>
          </p:cNvPr>
          <p:cNvSpPr>
            <a:spLocks noEditPoints="1"/>
          </p:cNvSpPr>
          <p:nvPr/>
        </p:nvSpPr>
        <p:spPr bwMode="auto">
          <a:xfrm>
            <a:off x="3021014" y="3517900"/>
            <a:ext cx="300037" cy="374650"/>
          </a:xfrm>
          <a:custGeom>
            <a:avLst/>
            <a:gdLst>
              <a:gd name="T0" fmla="*/ 2147483646 w 85"/>
              <a:gd name="T1" fmla="*/ 0 h 106"/>
              <a:gd name="T2" fmla="*/ 0 w 85"/>
              <a:gd name="T3" fmla="*/ 2147483646 h 106"/>
              <a:gd name="T4" fmla="*/ 0 w 85"/>
              <a:gd name="T5" fmla="*/ 2147483646 h 106"/>
              <a:gd name="T6" fmla="*/ 2147483646 w 85"/>
              <a:gd name="T7" fmla="*/ 2147483646 h 106"/>
              <a:gd name="T8" fmla="*/ 2147483646 w 85"/>
              <a:gd name="T9" fmla="*/ 2147483646 h 106"/>
              <a:gd name="T10" fmla="*/ 2147483646 w 85"/>
              <a:gd name="T11" fmla="*/ 2147483646 h 106"/>
              <a:gd name="T12" fmla="*/ 2147483646 w 85"/>
              <a:gd name="T13" fmla="*/ 2147483646 h 106"/>
              <a:gd name="T14" fmla="*/ 2147483646 w 85"/>
              <a:gd name="T15" fmla="*/ 2147483646 h 106"/>
              <a:gd name="T16" fmla="*/ 2147483646 w 85"/>
              <a:gd name="T17" fmla="*/ 2147483646 h 106"/>
              <a:gd name="T18" fmla="*/ 2147483646 w 85"/>
              <a:gd name="T19" fmla="*/ 0 h 106"/>
              <a:gd name="T20" fmla="*/ 2147483646 w 85"/>
              <a:gd name="T21" fmla="*/ 0 h 106"/>
              <a:gd name="T22" fmla="*/ 2147483646 w 85"/>
              <a:gd name="T23" fmla="*/ 2147483646 h 106"/>
              <a:gd name="T24" fmla="*/ 2147483646 w 85"/>
              <a:gd name="T25" fmla="*/ 2147483646 h 106"/>
              <a:gd name="T26" fmla="*/ 2147483646 w 85"/>
              <a:gd name="T27" fmla="*/ 2147483646 h 106"/>
              <a:gd name="T28" fmla="*/ 2147483646 w 85"/>
              <a:gd name="T29" fmla="*/ 2147483646 h 106"/>
              <a:gd name="T30" fmla="*/ 2147483646 w 85"/>
              <a:gd name="T31" fmla="*/ 2147483646 h 106"/>
              <a:gd name="T32" fmla="*/ 2147483646 w 85"/>
              <a:gd name="T33" fmla="*/ 2147483646 h 106"/>
              <a:gd name="T34" fmla="*/ 2147483646 w 85"/>
              <a:gd name="T35" fmla="*/ 2147483646 h 106"/>
              <a:gd name="T36" fmla="*/ 2147483646 w 85"/>
              <a:gd name="T37" fmla="*/ 2147483646 h 106"/>
              <a:gd name="T38" fmla="*/ 2147483646 w 85"/>
              <a:gd name="T39" fmla="*/ 2147483646 h 106"/>
              <a:gd name="T40" fmla="*/ 2147483646 w 85"/>
              <a:gd name="T41" fmla="*/ 2147483646 h 106"/>
              <a:gd name="T42" fmla="*/ 2147483646 w 85"/>
              <a:gd name="T43" fmla="*/ 2147483646 h 10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" h="106">
                <a:moveTo>
                  <a:pt x="9" y="0"/>
                </a:moveTo>
                <a:cubicBezTo>
                  <a:pt x="4" y="0"/>
                  <a:pt x="0" y="4"/>
                  <a:pt x="0" y="9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3"/>
                  <a:pt x="4" y="106"/>
                  <a:pt x="9" y="106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81" y="106"/>
                  <a:pt x="85" y="103"/>
                  <a:pt x="85" y="98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28"/>
                  <a:pt x="83" y="25"/>
                  <a:pt x="81" y="23"/>
                </a:cubicBezTo>
                <a:cubicBezTo>
                  <a:pt x="61" y="3"/>
                  <a:pt x="61" y="3"/>
                  <a:pt x="61" y="3"/>
                </a:cubicBezTo>
                <a:cubicBezTo>
                  <a:pt x="59" y="1"/>
                  <a:pt x="57" y="0"/>
                  <a:pt x="54" y="0"/>
                </a:cubicBezTo>
                <a:lnTo>
                  <a:pt x="9" y="0"/>
                </a:lnTo>
                <a:close/>
                <a:moveTo>
                  <a:pt x="40" y="16"/>
                </a:moveTo>
                <a:cubicBezTo>
                  <a:pt x="40" y="13"/>
                  <a:pt x="42" y="11"/>
                  <a:pt x="45" y="11"/>
                </a:cubicBezTo>
                <a:cubicBezTo>
                  <a:pt x="47" y="11"/>
                  <a:pt x="49" y="13"/>
                  <a:pt x="49" y="16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4"/>
                  <a:pt x="51" y="36"/>
                  <a:pt x="52" y="36"/>
                </a:cubicBezTo>
                <a:cubicBezTo>
                  <a:pt x="69" y="36"/>
                  <a:pt x="69" y="36"/>
                  <a:pt x="69" y="36"/>
                </a:cubicBezTo>
                <a:cubicBezTo>
                  <a:pt x="71" y="36"/>
                  <a:pt x="73" y="38"/>
                  <a:pt x="73" y="40"/>
                </a:cubicBezTo>
                <a:cubicBezTo>
                  <a:pt x="73" y="42"/>
                  <a:pt x="71" y="44"/>
                  <a:pt x="69" y="44"/>
                </a:cubicBezTo>
                <a:cubicBezTo>
                  <a:pt x="49" y="44"/>
                  <a:pt x="49" y="44"/>
                  <a:pt x="49" y="44"/>
                </a:cubicBezTo>
                <a:cubicBezTo>
                  <a:pt x="44" y="44"/>
                  <a:pt x="40" y="40"/>
                  <a:pt x="40" y="36"/>
                </a:cubicBezTo>
                <a:lnTo>
                  <a:pt x="40" y="16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pt-BR"/>
          </a:p>
        </p:txBody>
      </p:sp>
      <p:sp>
        <p:nvSpPr>
          <p:cNvPr id="26642" name="Freeform 57">
            <a:extLst>
              <a:ext uri="{FF2B5EF4-FFF2-40B4-BE49-F238E27FC236}">
                <a16:creationId xmlns:a16="http://schemas.microsoft.com/office/drawing/2014/main" id="{21694ED4-8C99-4633-9702-74CE13BEB903}"/>
              </a:ext>
            </a:extLst>
          </p:cNvPr>
          <p:cNvSpPr>
            <a:spLocks noEditPoints="1"/>
          </p:cNvSpPr>
          <p:nvPr/>
        </p:nvSpPr>
        <p:spPr bwMode="auto">
          <a:xfrm>
            <a:off x="7953376" y="3516314"/>
            <a:ext cx="377825" cy="377825"/>
          </a:xfrm>
          <a:custGeom>
            <a:avLst/>
            <a:gdLst>
              <a:gd name="T0" fmla="*/ 2147483646 w 107"/>
              <a:gd name="T1" fmla="*/ 2147483646 h 107"/>
              <a:gd name="T2" fmla="*/ 2147483646 w 107"/>
              <a:gd name="T3" fmla="*/ 2147483646 h 107"/>
              <a:gd name="T4" fmla="*/ 2147483646 w 107"/>
              <a:gd name="T5" fmla="*/ 2147483646 h 107"/>
              <a:gd name="T6" fmla="*/ 2147483646 w 107"/>
              <a:gd name="T7" fmla="*/ 2147483646 h 107"/>
              <a:gd name="T8" fmla="*/ 2147483646 w 107"/>
              <a:gd name="T9" fmla="*/ 2147483646 h 107"/>
              <a:gd name="T10" fmla="*/ 2147483646 w 107"/>
              <a:gd name="T11" fmla="*/ 2147483646 h 107"/>
              <a:gd name="T12" fmla="*/ 2147483646 w 107"/>
              <a:gd name="T13" fmla="*/ 2147483646 h 107"/>
              <a:gd name="T14" fmla="*/ 2147483646 w 107"/>
              <a:gd name="T15" fmla="*/ 2147483646 h 107"/>
              <a:gd name="T16" fmla="*/ 2147483646 w 107"/>
              <a:gd name="T17" fmla="*/ 2147483646 h 107"/>
              <a:gd name="T18" fmla="*/ 2147483646 w 107"/>
              <a:gd name="T19" fmla="*/ 2147483646 h 107"/>
              <a:gd name="T20" fmla="*/ 2147483646 w 107"/>
              <a:gd name="T21" fmla="*/ 2147483646 h 107"/>
              <a:gd name="T22" fmla="*/ 2147483646 w 107"/>
              <a:gd name="T23" fmla="*/ 2147483646 h 107"/>
              <a:gd name="T24" fmla="*/ 2147483646 w 107"/>
              <a:gd name="T25" fmla="*/ 2147483646 h 107"/>
              <a:gd name="T26" fmla="*/ 0 w 107"/>
              <a:gd name="T27" fmla="*/ 2147483646 h 107"/>
              <a:gd name="T28" fmla="*/ 0 w 107"/>
              <a:gd name="T29" fmla="*/ 2147483646 h 107"/>
              <a:gd name="T30" fmla="*/ 2147483646 w 107"/>
              <a:gd name="T31" fmla="*/ 2147483646 h 107"/>
              <a:gd name="T32" fmla="*/ 2147483646 w 107"/>
              <a:gd name="T33" fmla="*/ 2147483646 h 107"/>
              <a:gd name="T34" fmla="*/ 2147483646 w 107"/>
              <a:gd name="T35" fmla="*/ 2147483646 h 107"/>
              <a:gd name="T36" fmla="*/ 2147483646 w 107"/>
              <a:gd name="T37" fmla="*/ 2147483646 h 107"/>
              <a:gd name="T38" fmla="*/ 2147483646 w 107"/>
              <a:gd name="T39" fmla="*/ 2147483646 h 107"/>
              <a:gd name="T40" fmla="*/ 2147483646 w 107"/>
              <a:gd name="T41" fmla="*/ 2147483646 h 107"/>
              <a:gd name="T42" fmla="*/ 2147483646 w 107"/>
              <a:gd name="T43" fmla="*/ 2147483646 h 107"/>
              <a:gd name="T44" fmla="*/ 2147483646 w 107"/>
              <a:gd name="T45" fmla="*/ 2147483646 h 107"/>
              <a:gd name="T46" fmla="*/ 2147483646 w 107"/>
              <a:gd name="T47" fmla="*/ 0 h 107"/>
              <a:gd name="T48" fmla="*/ 2147483646 w 107"/>
              <a:gd name="T49" fmla="*/ 2147483646 h 107"/>
              <a:gd name="T50" fmla="*/ 0 w 107"/>
              <a:gd name="T51" fmla="*/ 2147483646 h 107"/>
              <a:gd name="T52" fmla="*/ 2147483646 w 107"/>
              <a:gd name="T53" fmla="*/ 2147483646 h 107"/>
              <a:gd name="T54" fmla="*/ 2147483646 w 107"/>
              <a:gd name="T55" fmla="*/ 2147483646 h 107"/>
              <a:gd name="T56" fmla="*/ 2147483646 w 107"/>
              <a:gd name="T57" fmla="*/ 2147483646 h 107"/>
              <a:gd name="T58" fmla="*/ 2147483646 w 107"/>
              <a:gd name="T59" fmla="*/ 2147483646 h 107"/>
              <a:gd name="T60" fmla="*/ 2147483646 w 107"/>
              <a:gd name="T61" fmla="*/ 2147483646 h 107"/>
              <a:gd name="T62" fmla="*/ 2147483646 w 107"/>
              <a:gd name="T63" fmla="*/ 2147483646 h 107"/>
              <a:gd name="T64" fmla="*/ 2147483646 w 107"/>
              <a:gd name="T65" fmla="*/ 2147483646 h 107"/>
              <a:gd name="T66" fmla="*/ 2147483646 w 107"/>
              <a:gd name="T67" fmla="*/ 2147483646 h 107"/>
              <a:gd name="T68" fmla="*/ 2147483646 w 107"/>
              <a:gd name="T69" fmla="*/ 2147483646 h 107"/>
              <a:gd name="T70" fmla="*/ 2147483646 w 107"/>
              <a:gd name="T71" fmla="*/ 2147483646 h 107"/>
              <a:gd name="T72" fmla="*/ 2147483646 w 107"/>
              <a:gd name="T73" fmla="*/ 2147483646 h 107"/>
              <a:gd name="T74" fmla="*/ 2147483646 w 107"/>
              <a:gd name="T75" fmla="*/ 2147483646 h 1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7" h="107">
                <a:moveTo>
                  <a:pt x="20" y="26"/>
                </a:moveTo>
                <a:cubicBezTo>
                  <a:pt x="20" y="27"/>
                  <a:pt x="20" y="27"/>
                  <a:pt x="20" y="27"/>
                </a:cubicBezTo>
                <a:cubicBezTo>
                  <a:pt x="21" y="46"/>
                  <a:pt x="25" y="64"/>
                  <a:pt x="26" y="65"/>
                </a:cubicBezTo>
                <a:cubicBezTo>
                  <a:pt x="30" y="71"/>
                  <a:pt x="42" y="79"/>
                  <a:pt x="49" y="83"/>
                </a:cubicBezTo>
                <a:cubicBezTo>
                  <a:pt x="51" y="84"/>
                  <a:pt x="52" y="85"/>
                  <a:pt x="54" y="85"/>
                </a:cubicBezTo>
                <a:cubicBezTo>
                  <a:pt x="55" y="85"/>
                  <a:pt x="57" y="84"/>
                  <a:pt x="58" y="83"/>
                </a:cubicBezTo>
                <a:cubicBezTo>
                  <a:pt x="65" y="79"/>
                  <a:pt x="77" y="71"/>
                  <a:pt x="81" y="65"/>
                </a:cubicBezTo>
                <a:cubicBezTo>
                  <a:pt x="83" y="64"/>
                  <a:pt x="86" y="46"/>
                  <a:pt x="87" y="27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5"/>
                  <a:pt x="86" y="23"/>
                  <a:pt x="84" y="22"/>
                </a:cubicBezTo>
                <a:cubicBezTo>
                  <a:pt x="76" y="20"/>
                  <a:pt x="63" y="19"/>
                  <a:pt x="54" y="19"/>
                </a:cubicBezTo>
                <a:cubicBezTo>
                  <a:pt x="44" y="19"/>
                  <a:pt x="31" y="20"/>
                  <a:pt x="23" y="22"/>
                </a:cubicBezTo>
                <a:cubicBezTo>
                  <a:pt x="21" y="23"/>
                  <a:pt x="20" y="25"/>
                  <a:pt x="20" y="26"/>
                </a:cubicBezTo>
                <a:close/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1" y="45"/>
                  <a:pt x="6" y="73"/>
                  <a:pt x="9" y="76"/>
                </a:cubicBezTo>
                <a:cubicBezTo>
                  <a:pt x="15" y="84"/>
                  <a:pt x="35" y="97"/>
                  <a:pt x="46" y="104"/>
                </a:cubicBezTo>
                <a:cubicBezTo>
                  <a:pt x="49" y="105"/>
                  <a:pt x="51" y="107"/>
                  <a:pt x="54" y="107"/>
                </a:cubicBezTo>
                <a:cubicBezTo>
                  <a:pt x="56" y="107"/>
                  <a:pt x="59" y="105"/>
                  <a:pt x="61" y="104"/>
                </a:cubicBezTo>
                <a:cubicBezTo>
                  <a:pt x="72" y="97"/>
                  <a:pt x="92" y="84"/>
                  <a:pt x="98" y="76"/>
                </a:cubicBezTo>
                <a:cubicBezTo>
                  <a:pt x="101" y="73"/>
                  <a:pt x="106" y="45"/>
                  <a:pt x="107" y="14"/>
                </a:cubicBezTo>
                <a:cubicBezTo>
                  <a:pt x="107" y="14"/>
                  <a:pt x="107" y="14"/>
                  <a:pt x="107" y="14"/>
                </a:cubicBezTo>
                <a:cubicBezTo>
                  <a:pt x="107" y="11"/>
                  <a:pt x="105" y="8"/>
                  <a:pt x="102" y="7"/>
                </a:cubicBezTo>
                <a:cubicBezTo>
                  <a:pt x="89" y="3"/>
                  <a:pt x="70" y="0"/>
                  <a:pt x="54" y="0"/>
                </a:cubicBezTo>
                <a:cubicBezTo>
                  <a:pt x="38" y="0"/>
                  <a:pt x="18" y="3"/>
                  <a:pt x="5" y="7"/>
                </a:cubicBezTo>
                <a:cubicBezTo>
                  <a:pt x="2" y="8"/>
                  <a:pt x="0" y="11"/>
                  <a:pt x="0" y="14"/>
                </a:cubicBezTo>
                <a:close/>
                <a:moveTo>
                  <a:pt x="11" y="21"/>
                </a:moveTo>
                <a:cubicBezTo>
                  <a:pt x="11" y="19"/>
                  <a:pt x="13" y="17"/>
                  <a:pt x="15" y="16"/>
                </a:cubicBezTo>
                <a:cubicBezTo>
                  <a:pt x="25" y="12"/>
                  <a:pt x="41" y="11"/>
                  <a:pt x="54" y="11"/>
                </a:cubicBezTo>
                <a:cubicBezTo>
                  <a:pt x="66" y="11"/>
                  <a:pt x="82" y="12"/>
                  <a:pt x="92" y="16"/>
                </a:cubicBezTo>
                <a:cubicBezTo>
                  <a:pt x="95" y="17"/>
                  <a:pt x="96" y="19"/>
                  <a:pt x="96" y="21"/>
                </a:cubicBezTo>
                <a:cubicBezTo>
                  <a:pt x="96" y="21"/>
                  <a:pt x="96" y="21"/>
                  <a:pt x="96" y="21"/>
                </a:cubicBezTo>
                <a:cubicBezTo>
                  <a:pt x="95" y="46"/>
                  <a:pt x="91" y="68"/>
                  <a:pt x="89" y="71"/>
                </a:cubicBezTo>
                <a:cubicBezTo>
                  <a:pt x="84" y="77"/>
                  <a:pt x="68" y="88"/>
                  <a:pt x="60" y="93"/>
                </a:cubicBezTo>
                <a:cubicBezTo>
                  <a:pt x="57" y="94"/>
                  <a:pt x="56" y="95"/>
                  <a:pt x="54" y="95"/>
                </a:cubicBezTo>
                <a:cubicBezTo>
                  <a:pt x="51" y="95"/>
                  <a:pt x="50" y="94"/>
                  <a:pt x="48" y="93"/>
                </a:cubicBezTo>
                <a:cubicBezTo>
                  <a:pt x="39" y="88"/>
                  <a:pt x="23" y="77"/>
                  <a:pt x="18" y="71"/>
                </a:cubicBezTo>
                <a:cubicBezTo>
                  <a:pt x="16" y="68"/>
                  <a:pt x="12" y="46"/>
                  <a:pt x="11" y="21"/>
                </a:cubicBezTo>
                <a:close/>
              </a:path>
            </a:pathLst>
          </a:custGeom>
          <a:solidFill>
            <a:srgbClr val="5598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pt-BR"/>
          </a:p>
        </p:txBody>
      </p:sp>
      <p:sp>
        <p:nvSpPr>
          <p:cNvPr id="26643" name="Freeform 58">
            <a:extLst>
              <a:ext uri="{FF2B5EF4-FFF2-40B4-BE49-F238E27FC236}">
                <a16:creationId xmlns:a16="http://schemas.microsoft.com/office/drawing/2014/main" id="{36FF6BFA-7537-45B3-8720-472C6108CA8D}"/>
              </a:ext>
            </a:extLst>
          </p:cNvPr>
          <p:cNvSpPr>
            <a:spLocks noEditPoints="1"/>
          </p:cNvSpPr>
          <p:nvPr/>
        </p:nvSpPr>
        <p:spPr bwMode="auto">
          <a:xfrm>
            <a:off x="9625014" y="3524250"/>
            <a:ext cx="371475" cy="368300"/>
          </a:xfrm>
          <a:custGeom>
            <a:avLst/>
            <a:gdLst>
              <a:gd name="T0" fmla="*/ 2147483646 w 105"/>
              <a:gd name="T1" fmla="*/ 2147483646 h 104"/>
              <a:gd name="T2" fmla="*/ 2147483646 w 105"/>
              <a:gd name="T3" fmla="*/ 2147483646 h 104"/>
              <a:gd name="T4" fmla="*/ 2147483646 w 105"/>
              <a:gd name="T5" fmla="*/ 2147483646 h 104"/>
              <a:gd name="T6" fmla="*/ 2147483646 w 105"/>
              <a:gd name="T7" fmla="*/ 2147483646 h 104"/>
              <a:gd name="T8" fmla="*/ 2147483646 w 105"/>
              <a:gd name="T9" fmla="*/ 2147483646 h 104"/>
              <a:gd name="T10" fmla="*/ 2147483646 w 105"/>
              <a:gd name="T11" fmla="*/ 2147483646 h 104"/>
              <a:gd name="T12" fmla="*/ 2147483646 w 105"/>
              <a:gd name="T13" fmla="*/ 2147483646 h 104"/>
              <a:gd name="T14" fmla="*/ 2147483646 w 105"/>
              <a:gd name="T15" fmla="*/ 2147483646 h 104"/>
              <a:gd name="T16" fmla="*/ 2147483646 w 105"/>
              <a:gd name="T17" fmla="*/ 2147483646 h 104"/>
              <a:gd name="T18" fmla="*/ 2147483646 w 105"/>
              <a:gd name="T19" fmla="*/ 2147483646 h 104"/>
              <a:gd name="T20" fmla="*/ 2147483646 w 105"/>
              <a:gd name="T21" fmla="*/ 2147483646 h 104"/>
              <a:gd name="T22" fmla="*/ 2147483646 w 105"/>
              <a:gd name="T23" fmla="*/ 2147483646 h 104"/>
              <a:gd name="T24" fmla="*/ 2147483646 w 105"/>
              <a:gd name="T25" fmla="*/ 2147483646 h 104"/>
              <a:gd name="T26" fmla="*/ 2147483646 w 105"/>
              <a:gd name="T27" fmla="*/ 2147483646 h 104"/>
              <a:gd name="T28" fmla="*/ 2147483646 w 105"/>
              <a:gd name="T29" fmla="*/ 2147483646 h 104"/>
              <a:gd name="T30" fmla="*/ 2147483646 w 105"/>
              <a:gd name="T31" fmla="*/ 2147483646 h 104"/>
              <a:gd name="T32" fmla="*/ 2147483646 w 105"/>
              <a:gd name="T33" fmla="*/ 2147483646 h 104"/>
              <a:gd name="T34" fmla="*/ 2147483646 w 105"/>
              <a:gd name="T35" fmla="*/ 2147483646 h 104"/>
              <a:gd name="T36" fmla="*/ 2147483646 w 105"/>
              <a:gd name="T37" fmla="*/ 2147483646 h 104"/>
              <a:gd name="T38" fmla="*/ 2147483646 w 105"/>
              <a:gd name="T39" fmla="*/ 2147483646 h 104"/>
              <a:gd name="T40" fmla="*/ 2147483646 w 105"/>
              <a:gd name="T41" fmla="*/ 2147483646 h 104"/>
              <a:gd name="T42" fmla="*/ 2147483646 w 105"/>
              <a:gd name="T43" fmla="*/ 0 h 104"/>
              <a:gd name="T44" fmla="*/ 2147483646 w 105"/>
              <a:gd name="T45" fmla="*/ 2147483646 h 104"/>
              <a:gd name="T46" fmla="*/ 2147483646 w 105"/>
              <a:gd name="T47" fmla="*/ 2147483646 h 104"/>
              <a:gd name="T48" fmla="*/ 2147483646 w 105"/>
              <a:gd name="T49" fmla="*/ 2147483646 h 104"/>
              <a:gd name="T50" fmla="*/ 2147483646 w 105"/>
              <a:gd name="T51" fmla="*/ 2147483646 h 104"/>
              <a:gd name="T52" fmla="*/ 2147483646 w 105"/>
              <a:gd name="T53" fmla="*/ 2147483646 h 104"/>
              <a:gd name="T54" fmla="*/ 0 w 105"/>
              <a:gd name="T55" fmla="*/ 2147483646 h 104"/>
              <a:gd name="T56" fmla="*/ 2147483646 w 105"/>
              <a:gd name="T57" fmla="*/ 2147483646 h 104"/>
              <a:gd name="T58" fmla="*/ 2147483646 w 105"/>
              <a:gd name="T59" fmla="*/ 2147483646 h 104"/>
              <a:gd name="T60" fmla="*/ 2147483646 w 105"/>
              <a:gd name="T61" fmla="*/ 2147483646 h 104"/>
              <a:gd name="T62" fmla="*/ 2147483646 w 105"/>
              <a:gd name="T63" fmla="*/ 2147483646 h 1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5" h="104">
                <a:moveTo>
                  <a:pt x="47" y="52"/>
                </a:moveTo>
                <a:cubicBezTo>
                  <a:pt x="47" y="49"/>
                  <a:pt x="49" y="47"/>
                  <a:pt x="52" y="47"/>
                </a:cubicBezTo>
                <a:cubicBezTo>
                  <a:pt x="56" y="47"/>
                  <a:pt x="58" y="49"/>
                  <a:pt x="58" y="52"/>
                </a:cubicBezTo>
                <a:cubicBezTo>
                  <a:pt x="58" y="55"/>
                  <a:pt x="56" y="58"/>
                  <a:pt x="52" y="58"/>
                </a:cubicBezTo>
                <a:cubicBezTo>
                  <a:pt x="49" y="58"/>
                  <a:pt x="47" y="55"/>
                  <a:pt x="47" y="52"/>
                </a:cubicBezTo>
                <a:close/>
                <a:moveTo>
                  <a:pt x="52" y="38"/>
                </a:moveTo>
                <a:cubicBezTo>
                  <a:pt x="44" y="38"/>
                  <a:pt x="38" y="44"/>
                  <a:pt x="38" y="52"/>
                </a:cubicBezTo>
                <a:cubicBezTo>
                  <a:pt x="38" y="60"/>
                  <a:pt x="44" y="67"/>
                  <a:pt x="52" y="67"/>
                </a:cubicBezTo>
                <a:cubicBezTo>
                  <a:pt x="60" y="67"/>
                  <a:pt x="67" y="60"/>
                  <a:pt x="67" y="52"/>
                </a:cubicBezTo>
                <a:cubicBezTo>
                  <a:pt x="67" y="44"/>
                  <a:pt x="60" y="38"/>
                  <a:pt x="52" y="38"/>
                </a:cubicBezTo>
                <a:close/>
                <a:moveTo>
                  <a:pt x="15" y="63"/>
                </a:moveTo>
                <a:cubicBezTo>
                  <a:pt x="16" y="66"/>
                  <a:pt x="17" y="69"/>
                  <a:pt x="19" y="71"/>
                </a:cubicBezTo>
                <a:cubicBezTo>
                  <a:pt x="12" y="79"/>
                  <a:pt x="12" y="79"/>
                  <a:pt x="12" y="79"/>
                </a:cubicBezTo>
                <a:cubicBezTo>
                  <a:pt x="10" y="80"/>
                  <a:pt x="10" y="84"/>
                  <a:pt x="12" y="85"/>
                </a:cubicBezTo>
                <a:cubicBezTo>
                  <a:pt x="19" y="93"/>
                  <a:pt x="19" y="93"/>
                  <a:pt x="19" y="93"/>
                </a:cubicBezTo>
                <a:cubicBezTo>
                  <a:pt x="21" y="95"/>
                  <a:pt x="24" y="95"/>
                  <a:pt x="26" y="93"/>
                </a:cubicBezTo>
                <a:cubicBezTo>
                  <a:pt x="33" y="86"/>
                  <a:pt x="33" y="86"/>
                  <a:pt x="33" y="86"/>
                </a:cubicBezTo>
                <a:cubicBezTo>
                  <a:pt x="36" y="88"/>
                  <a:pt x="39" y="89"/>
                  <a:pt x="42" y="90"/>
                </a:cubicBezTo>
                <a:cubicBezTo>
                  <a:pt x="42" y="99"/>
                  <a:pt x="42" y="99"/>
                  <a:pt x="42" y="99"/>
                </a:cubicBezTo>
                <a:cubicBezTo>
                  <a:pt x="42" y="102"/>
                  <a:pt x="45" y="104"/>
                  <a:pt x="47" y="104"/>
                </a:cubicBezTo>
                <a:cubicBezTo>
                  <a:pt x="58" y="104"/>
                  <a:pt x="58" y="104"/>
                  <a:pt x="58" y="104"/>
                </a:cubicBezTo>
                <a:cubicBezTo>
                  <a:pt x="60" y="104"/>
                  <a:pt x="62" y="102"/>
                  <a:pt x="62" y="99"/>
                </a:cubicBezTo>
                <a:cubicBezTo>
                  <a:pt x="63" y="90"/>
                  <a:pt x="63" y="90"/>
                  <a:pt x="63" y="90"/>
                </a:cubicBezTo>
                <a:cubicBezTo>
                  <a:pt x="66" y="89"/>
                  <a:pt x="69" y="88"/>
                  <a:pt x="72" y="86"/>
                </a:cubicBezTo>
                <a:cubicBezTo>
                  <a:pt x="79" y="93"/>
                  <a:pt x="79" y="93"/>
                  <a:pt x="79" y="93"/>
                </a:cubicBezTo>
                <a:cubicBezTo>
                  <a:pt x="81" y="95"/>
                  <a:pt x="84" y="95"/>
                  <a:pt x="86" y="93"/>
                </a:cubicBezTo>
                <a:cubicBezTo>
                  <a:pt x="93" y="85"/>
                  <a:pt x="93" y="85"/>
                  <a:pt x="93" y="85"/>
                </a:cubicBezTo>
                <a:cubicBezTo>
                  <a:pt x="95" y="84"/>
                  <a:pt x="95" y="80"/>
                  <a:pt x="93" y="79"/>
                </a:cubicBezTo>
                <a:cubicBezTo>
                  <a:pt x="86" y="71"/>
                  <a:pt x="86" y="71"/>
                  <a:pt x="86" y="71"/>
                </a:cubicBezTo>
                <a:cubicBezTo>
                  <a:pt x="88" y="69"/>
                  <a:pt x="89" y="66"/>
                  <a:pt x="90" y="63"/>
                </a:cubicBezTo>
                <a:cubicBezTo>
                  <a:pt x="100" y="62"/>
                  <a:pt x="100" y="62"/>
                  <a:pt x="100" y="62"/>
                </a:cubicBezTo>
                <a:cubicBezTo>
                  <a:pt x="102" y="62"/>
                  <a:pt x="105" y="60"/>
                  <a:pt x="105" y="57"/>
                </a:cubicBezTo>
                <a:cubicBezTo>
                  <a:pt x="105" y="47"/>
                  <a:pt x="105" y="47"/>
                  <a:pt x="105" y="47"/>
                </a:cubicBezTo>
                <a:cubicBezTo>
                  <a:pt x="105" y="44"/>
                  <a:pt x="102" y="42"/>
                  <a:pt x="100" y="42"/>
                </a:cubicBezTo>
                <a:cubicBezTo>
                  <a:pt x="90" y="42"/>
                  <a:pt x="90" y="42"/>
                  <a:pt x="90" y="42"/>
                </a:cubicBezTo>
                <a:cubicBezTo>
                  <a:pt x="89" y="39"/>
                  <a:pt x="88" y="36"/>
                  <a:pt x="86" y="33"/>
                </a:cubicBezTo>
                <a:cubicBezTo>
                  <a:pt x="93" y="26"/>
                  <a:pt x="93" y="26"/>
                  <a:pt x="93" y="26"/>
                </a:cubicBezTo>
                <a:cubicBezTo>
                  <a:pt x="95" y="24"/>
                  <a:pt x="95" y="21"/>
                  <a:pt x="93" y="19"/>
                </a:cubicBezTo>
                <a:cubicBezTo>
                  <a:pt x="86" y="12"/>
                  <a:pt x="86" y="12"/>
                  <a:pt x="86" y="12"/>
                </a:cubicBezTo>
                <a:cubicBezTo>
                  <a:pt x="84" y="10"/>
                  <a:pt x="81" y="10"/>
                  <a:pt x="79" y="12"/>
                </a:cubicBezTo>
                <a:cubicBezTo>
                  <a:pt x="72" y="18"/>
                  <a:pt x="72" y="18"/>
                  <a:pt x="72" y="18"/>
                </a:cubicBezTo>
                <a:cubicBezTo>
                  <a:pt x="69" y="17"/>
                  <a:pt x="66" y="16"/>
                  <a:pt x="63" y="15"/>
                </a:cubicBezTo>
                <a:cubicBezTo>
                  <a:pt x="62" y="5"/>
                  <a:pt x="62" y="5"/>
                  <a:pt x="62" y="5"/>
                </a:cubicBezTo>
                <a:cubicBezTo>
                  <a:pt x="62" y="2"/>
                  <a:pt x="60" y="0"/>
                  <a:pt x="58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5" y="0"/>
                  <a:pt x="42" y="2"/>
                  <a:pt x="42" y="5"/>
                </a:cubicBezTo>
                <a:cubicBezTo>
                  <a:pt x="42" y="15"/>
                  <a:pt x="42" y="15"/>
                  <a:pt x="42" y="15"/>
                </a:cubicBezTo>
                <a:cubicBezTo>
                  <a:pt x="39" y="16"/>
                  <a:pt x="36" y="17"/>
                  <a:pt x="33" y="18"/>
                </a:cubicBezTo>
                <a:cubicBezTo>
                  <a:pt x="26" y="12"/>
                  <a:pt x="26" y="12"/>
                  <a:pt x="26" y="12"/>
                </a:cubicBezTo>
                <a:cubicBezTo>
                  <a:pt x="24" y="10"/>
                  <a:pt x="21" y="10"/>
                  <a:pt x="19" y="12"/>
                </a:cubicBezTo>
                <a:cubicBezTo>
                  <a:pt x="12" y="19"/>
                  <a:pt x="12" y="19"/>
                  <a:pt x="12" y="19"/>
                </a:cubicBezTo>
                <a:cubicBezTo>
                  <a:pt x="10" y="21"/>
                  <a:pt x="10" y="24"/>
                  <a:pt x="12" y="26"/>
                </a:cubicBezTo>
                <a:cubicBezTo>
                  <a:pt x="19" y="33"/>
                  <a:pt x="19" y="33"/>
                  <a:pt x="19" y="33"/>
                </a:cubicBezTo>
                <a:cubicBezTo>
                  <a:pt x="17" y="36"/>
                  <a:pt x="16" y="39"/>
                  <a:pt x="15" y="42"/>
                </a:cubicBezTo>
                <a:cubicBezTo>
                  <a:pt x="5" y="42"/>
                  <a:pt x="5" y="42"/>
                  <a:pt x="5" y="42"/>
                </a:cubicBezTo>
                <a:cubicBezTo>
                  <a:pt x="3" y="42"/>
                  <a:pt x="0" y="44"/>
                  <a:pt x="0" y="4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0"/>
                  <a:pt x="3" y="62"/>
                  <a:pt x="5" y="62"/>
                </a:cubicBezTo>
                <a:lnTo>
                  <a:pt x="15" y="63"/>
                </a:lnTo>
                <a:close/>
                <a:moveTo>
                  <a:pt x="52" y="29"/>
                </a:moveTo>
                <a:cubicBezTo>
                  <a:pt x="65" y="29"/>
                  <a:pt x="76" y="39"/>
                  <a:pt x="76" y="52"/>
                </a:cubicBezTo>
                <a:cubicBezTo>
                  <a:pt x="76" y="65"/>
                  <a:pt x="65" y="76"/>
                  <a:pt x="52" y="76"/>
                </a:cubicBezTo>
                <a:cubicBezTo>
                  <a:pt x="40" y="76"/>
                  <a:pt x="29" y="65"/>
                  <a:pt x="29" y="52"/>
                </a:cubicBezTo>
                <a:cubicBezTo>
                  <a:pt x="29" y="39"/>
                  <a:pt x="40" y="29"/>
                  <a:pt x="52" y="29"/>
                </a:cubicBezTo>
                <a:close/>
              </a:path>
            </a:pathLst>
          </a:custGeom>
          <a:solidFill>
            <a:srgbClr val="D6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pt-BR"/>
          </a:p>
        </p:txBody>
      </p:sp>
      <p:sp>
        <p:nvSpPr>
          <p:cNvPr id="26644" name="Freeform 16">
            <a:extLst>
              <a:ext uri="{FF2B5EF4-FFF2-40B4-BE49-F238E27FC236}">
                <a16:creationId xmlns:a16="http://schemas.microsoft.com/office/drawing/2014/main" id="{590F310E-DD6E-4D15-B51E-596468051825}"/>
              </a:ext>
            </a:extLst>
          </p:cNvPr>
          <p:cNvSpPr>
            <a:spLocks noEditPoints="1"/>
          </p:cNvSpPr>
          <p:nvPr/>
        </p:nvSpPr>
        <p:spPr bwMode="auto">
          <a:xfrm>
            <a:off x="4667251" y="3540125"/>
            <a:ext cx="333375" cy="361950"/>
          </a:xfrm>
          <a:custGeom>
            <a:avLst/>
            <a:gdLst>
              <a:gd name="T0" fmla="*/ 2147483646 w 100"/>
              <a:gd name="T1" fmla="*/ 2147483646 h 106"/>
              <a:gd name="T2" fmla="*/ 2147483646 w 100"/>
              <a:gd name="T3" fmla="*/ 2147483646 h 106"/>
              <a:gd name="T4" fmla="*/ 2147483646 w 100"/>
              <a:gd name="T5" fmla="*/ 2147483646 h 106"/>
              <a:gd name="T6" fmla="*/ 2147483646 w 100"/>
              <a:gd name="T7" fmla="*/ 2147483646 h 106"/>
              <a:gd name="T8" fmla="*/ 2147483646 w 100"/>
              <a:gd name="T9" fmla="*/ 2147483646 h 106"/>
              <a:gd name="T10" fmla="*/ 2147483646 w 100"/>
              <a:gd name="T11" fmla="*/ 2147483646 h 106"/>
              <a:gd name="T12" fmla="*/ 2147483646 w 100"/>
              <a:gd name="T13" fmla="*/ 2147483646 h 106"/>
              <a:gd name="T14" fmla="*/ 2147483646 w 100"/>
              <a:gd name="T15" fmla="*/ 2147483646 h 106"/>
              <a:gd name="T16" fmla="*/ 2147483646 w 100"/>
              <a:gd name="T17" fmla="*/ 2147483646 h 106"/>
              <a:gd name="T18" fmla="*/ 2147483646 w 100"/>
              <a:gd name="T19" fmla="*/ 2147483646 h 106"/>
              <a:gd name="T20" fmla="*/ 2147483646 w 100"/>
              <a:gd name="T21" fmla="*/ 2147483646 h 106"/>
              <a:gd name="T22" fmla="*/ 2147483646 w 100"/>
              <a:gd name="T23" fmla="*/ 2147483646 h 106"/>
              <a:gd name="T24" fmla="*/ 2147483646 w 100"/>
              <a:gd name="T25" fmla="*/ 0 h 106"/>
              <a:gd name="T26" fmla="*/ 0 w 100"/>
              <a:gd name="T27" fmla="*/ 2147483646 h 106"/>
              <a:gd name="T28" fmla="*/ 0 w 100"/>
              <a:gd name="T29" fmla="*/ 2147483646 h 106"/>
              <a:gd name="T30" fmla="*/ 2147483646 w 100"/>
              <a:gd name="T31" fmla="*/ 2147483646 h 106"/>
              <a:gd name="T32" fmla="*/ 2147483646 w 100"/>
              <a:gd name="T33" fmla="*/ 2147483646 h 106"/>
              <a:gd name="T34" fmla="*/ 2147483646 w 100"/>
              <a:gd name="T35" fmla="*/ 2147483646 h 106"/>
              <a:gd name="T36" fmla="*/ 2147483646 w 100"/>
              <a:gd name="T37" fmla="*/ 2147483646 h 106"/>
              <a:gd name="T38" fmla="*/ 2147483646 w 100"/>
              <a:gd name="T39" fmla="*/ 2147483646 h 106"/>
              <a:gd name="T40" fmla="*/ 2147483646 w 100"/>
              <a:gd name="T41" fmla="*/ 2147483646 h 106"/>
              <a:gd name="T42" fmla="*/ 2147483646 w 100"/>
              <a:gd name="T43" fmla="*/ 2147483646 h 106"/>
              <a:gd name="T44" fmla="*/ 2147483646 w 100"/>
              <a:gd name="T45" fmla="*/ 2147483646 h 106"/>
              <a:gd name="T46" fmla="*/ 2147483646 w 100"/>
              <a:gd name="T47" fmla="*/ 2147483646 h 106"/>
              <a:gd name="T48" fmla="*/ 2147483646 w 100"/>
              <a:gd name="T49" fmla="*/ 2147483646 h 1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0" h="106">
                <a:moveTo>
                  <a:pt x="11" y="77"/>
                </a:moveTo>
                <a:cubicBezTo>
                  <a:pt x="11" y="77"/>
                  <a:pt x="17" y="71"/>
                  <a:pt x="31" y="71"/>
                </a:cubicBezTo>
                <a:cubicBezTo>
                  <a:pt x="46" y="71"/>
                  <a:pt x="59" y="82"/>
                  <a:pt x="72" y="82"/>
                </a:cubicBezTo>
                <a:cubicBezTo>
                  <a:pt x="84" y="82"/>
                  <a:pt x="92" y="77"/>
                  <a:pt x="97" y="72"/>
                </a:cubicBezTo>
                <a:cubicBezTo>
                  <a:pt x="98" y="71"/>
                  <a:pt x="100" y="68"/>
                  <a:pt x="100" y="66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9"/>
                  <a:pt x="98" y="7"/>
                  <a:pt x="95" y="7"/>
                </a:cubicBezTo>
                <a:cubicBezTo>
                  <a:pt x="93" y="7"/>
                  <a:pt x="92" y="8"/>
                  <a:pt x="90" y="9"/>
                </a:cubicBezTo>
                <a:cubicBezTo>
                  <a:pt x="88" y="11"/>
                  <a:pt x="83" y="15"/>
                  <a:pt x="70" y="15"/>
                </a:cubicBezTo>
                <a:cubicBezTo>
                  <a:pt x="58" y="15"/>
                  <a:pt x="48" y="4"/>
                  <a:pt x="32" y="4"/>
                </a:cubicBezTo>
                <a:cubicBezTo>
                  <a:pt x="17" y="4"/>
                  <a:pt x="11" y="9"/>
                  <a:pt x="11" y="9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4"/>
                  <a:pt x="2" y="106"/>
                  <a:pt x="5" y="106"/>
                </a:cubicBezTo>
                <a:cubicBezTo>
                  <a:pt x="8" y="106"/>
                  <a:pt x="11" y="104"/>
                  <a:pt x="11" y="101"/>
                </a:cubicBezTo>
                <a:lnTo>
                  <a:pt x="11" y="77"/>
                </a:lnTo>
                <a:close/>
                <a:moveTo>
                  <a:pt x="20" y="22"/>
                </a:moveTo>
                <a:cubicBezTo>
                  <a:pt x="20" y="57"/>
                  <a:pt x="20" y="57"/>
                  <a:pt x="20" y="57"/>
                </a:cubicBezTo>
                <a:cubicBezTo>
                  <a:pt x="20" y="60"/>
                  <a:pt x="18" y="62"/>
                  <a:pt x="15" y="62"/>
                </a:cubicBezTo>
                <a:cubicBezTo>
                  <a:pt x="13" y="62"/>
                  <a:pt x="11" y="60"/>
                  <a:pt x="11" y="57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19"/>
                  <a:pt x="13" y="17"/>
                  <a:pt x="15" y="17"/>
                </a:cubicBezTo>
                <a:cubicBezTo>
                  <a:pt x="18" y="17"/>
                  <a:pt x="20" y="19"/>
                  <a:pt x="20" y="22"/>
                </a:cubicBezTo>
                <a:close/>
              </a:path>
            </a:pathLst>
          </a:custGeom>
          <a:solidFill>
            <a:srgbClr val="3BA0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pt-BR"/>
          </a:p>
        </p:txBody>
      </p:sp>
      <p:pic>
        <p:nvPicPr>
          <p:cNvPr id="26645" name="Imagem 1">
            <a:extLst>
              <a:ext uri="{FF2B5EF4-FFF2-40B4-BE49-F238E27FC236}">
                <a16:creationId xmlns:a16="http://schemas.microsoft.com/office/drawing/2014/main" id="{5FC6F9AC-32EF-4DCA-8A4D-E52B3C3B8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14838"/>
            <a:ext cx="1335088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6" name="Title 1">
            <a:extLst>
              <a:ext uri="{FF2B5EF4-FFF2-40B4-BE49-F238E27FC236}">
                <a16:creationId xmlns:a16="http://schemas.microsoft.com/office/drawing/2014/main" id="{67C708EB-6F09-47C1-BC7C-4D6417DA70A1}"/>
              </a:ext>
            </a:extLst>
          </p:cNvPr>
          <p:cNvSpPr txBox="1">
            <a:spLocks/>
          </p:cNvSpPr>
          <p:nvPr/>
        </p:nvSpPr>
        <p:spPr bwMode="auto">
          <a:xfrm>
            <a:off x="2733675" y="130176"/>
            <a:ext cx="71389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300">
                <a:solidFill>
                  <a:srgbClr val="C3D69B"/>
                </a:solidFill>
              </a:rPr>
              <a:t>Linha do tempo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461DDB20-280F-4ABD-B206-10C8CC86F3C7}"/>
              </a:ext>
            </a:extLst>
          </p:cNvPr>
          <p:cNvSpPr/>
          <p:nvPr/>
        </p:nvSpPr>
        <p:spPr>
          <a:xfrm>
            <a:off x="3346451" y="2590801"/>
            <a:ext cx="29178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CPAR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(Portaria SDA 121)</a:t>
            </a:r>
          </a:p>
        </p:txBody>
      </p:sp>
      <p:pic>
        <p:nvPicPr>
          <p:cNvPr id="26648" name="Imagem 9">
            <a:extLst>
              <a:ext uri="{FF2B5EF4-FFF2-40B4-BE49-F238E27FC236}">
                <a16:creationId xmlns:a16="http://schemas.microsoft.com/office/drawing/2014/main" id="{7EB2CDC9-0519-43E4-BEC3-C14FF393A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5" y="4414838"/>
            <a:ext cx="129063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3C9365C0-8151-404B-8C4C-3AEE5B607195}"/>
              </a:ext>
            </a:extLst>
          </p:cNvPr>
          <p:cNvSpPr/>
          <p:nvPr/>
        </p:nvSpPr>
        <p:spPr>
          <a:xfrm>
            <a:off x="6661151" y="2592389"/>
            <a:ext cx="291782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DARAN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(Portaria MAPA 99)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179D10AD-9905-4886-A32F-3A5CE5AF2E34}"/>
              </a:ext>
            </a:extLst>
          </p:cNvPr>
          <p:cNvSpPr/>
          <p:nvPr/>
        </p:nvSpPr>
        <p:spPr>
          <a:xfrm>
            <a:off x="1700214" y="6283325"/>
            <a:ext cx="2917825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Guia </a:t>
            </a:r>
            <a:r>
              <a:rPr lang="pt-BR" alt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INMETRO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7660DDF5-1DD5-4A1B-8225-3142E1C221EA}"/>
              </a:ext>
            </a:extLst>
          </p:cNvPr>
          <p:cNvSpPr/>
          <p:nvPr/>
        </p:nvSpPr>
        <p:spPr>
          <a:xfrm>
            <a:off x="5041901" y="1576389"/>
            <a:ext cx="29194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PDA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(Eixo Marco Regulatório)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84A81B58-CB4A-40E0-B0AD-FE9DFE422DCE}"/>
              </a:ext>
            </a:extLst>
          </p:cNvPr>
          <p:cNvSpPr/>
          <p:nvPr/>
        </p:nvSpPr>
        <p:spPr>
          <a:xfrm>
            <a:off x="8299451" y="1577976"/>
            <a:ext cx="29194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DSN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(Decreto 9.667)</a:t>
            </a:r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42DC7282-BC75-44A2-BCEF-3657572A1D67}"/>
              </a:ext>
            </a:extLst>
          </p:cNvPr>
          <p:cNvSpPr/>
          <p:nvPr/>
        </p:nvSpPr>
        <p:spPr>
          <a:xfrm>
            <a:off x="8340726" y="4240214"/>
            <a:ext cx="291782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SISMAN</a:t>
            </a:r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B4C5B536-49DA-4A26-AE80-B958DFB94556}"/>
              </a:ext>
            </a:extLst>
          </p:cNvPr>
          <p:cNvSpPr/>
          <p:nvPr/>
        </p:nvSpPr>
        <p:spPr>
          <a:xfrm>
            <a:off x="5026026" y="6259514"/>
            <a:ext cx="29178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Manual de BPR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(Portaria SDA 121)</a:t>
            </a:r>
          </a:p>
        </p:txBody>
      </p:sp>
      <p:sp>
        <p:nvSpPr>
          <p:cNvPr id="26655" name="Freeform 56">
            <a:extLst>
              <a:ext uri="{FF2B5EF4-FFF2-40B4-BE49-F238E27FC236}">
                <a16:creationId xmlns:a16="http://schemas.microsoft.com/office/drawing/2014/main" id="{5CA5A0B8-1991-4C4F-A0C8-A8C74D254288}"/>
              </a:ext>
            </a:extLst>
          </p:cNvPr>
          <p:cNvSpPr>
            <a:spLocks noEditPoints="1"/>
          </p:cNvSpPr>
          <p:nvPr/>
        </p:nvSpPr>
        <p:spPr bwMode="auto">
          <a:xfrm>
            <a:off x="6351588" y="3511550"/>
            <a:ext cx="298450" cy="374650"/>
          </a:xfrm>
          <a:custGeom>
            <a:avLst/>
            <a:gdLst>
              <a:gd name="T0" fmla="*/ 2147483646 w 85"/>
              <a:gd name="T1" fmla="*/ 0 h 106"/>
              <a:gd name="T2" fmla="*/ 0 w 85"/>
              <a:gd name="T3" fmla="*/ 2147483646 h 106"/>
              <a:gd name="T4" fmla="*/ 0 w 85"/>
              <a:gd name="T5" fmla="*/ 2147483646 h 106"/>
              <a:gd name="T6" fmla="*/ 2147483646 w 85"/>
              <a:gd name="T7" fmla="*/ 2147483646 h 106"/>
              <a:gd name="T8" fmla="*/ 2147483646 w 85"/>
              <a:gd name="T9" fmla="*/ 2147483646 h 106"/>
              <a:gd name="T10" fmla="*/ 2147483646 w 85"/>
              <a:gd name="T11" fmla="*/ 2147483646 h 106"/>
              <a:gd name="T12" fmla="*/ 2147483646 w 85"/>
              <a:gd name="T13" fmla="*/ 2147483646 h 106"/>
              <a:gd name="T14" fmla="*/ 2147483646 w 85"/>
              <a:gd name="T15" fmla="*/ 2147483646 h 106"/>
              <a:gd name="T16" fmla="*/ 2147483646 w 85"/>
              <a:gd name="T17" fmla="*/ 2147483646 h 106"/>
              <a:gd name="T18" fmla="*/ 2147483646 w 85"/>
              <a:gd name="T19" fmla="*/ 0 h 106"/>
              <a:gd name="T20" fmla="*/ 2147483646 w 85"/>
              <a:gd name="T21" fmla="*/ 0 h 106"/>
              <a:gd name="T22" fmla="*/ 2147483646 w 85"/>
              <a:gd name="T23" fmla="*/ 2147483646 h 106"/>
              <a:gd name="T24" fmla="*/ 2147483646 w 85"/>
              <a:gd name="T25" fmla="*/ 2147483646 h 106"/>
              <a:gd name="T26" fmla="*/ 2147483646 w 85"/>
              <a:gd name="T27" fmla="*/ 2147483646 h 106"/>
              <a:gd name="T28" fmla="*/ 2147483646 w 85"/>
              <a:gd name="T29" fmla="*/ 2147483646 h 106"/>
              <a:gd name="T30" fmla="*/ 2147483646 w 85"/>
              <a:gd name="T31" fmla="*/ 2147483646 h 106"/>
              <a:gd name="T32" fmla="*/ 2147483646 w 85"/>
              <a:gd name="T33" fmla="*/ 2147483646 h 106"/>
              <a:gd name="T34" fmla="*/ 2147483646 w 85"/>
              <a:gd name="T35" fmla="*/ 2147483646 h 106"/>
              <a:gd name="T36" fmla="*/ 2147483646 w 85"/>
              <a:gd name="T37" fmla="*/ 2147483646 h 106"/>
              <a:gd name="T38" fmla="*/ 2147483646 w 85"/>
              <a:gd name="T39" fmla="*/ 2147483646 h 106"/>
              <a:gd name="T40" fmla="*/ 2147483646 w 85"/>
              <a:gd name="T41" fmla="*/ 2147483646 h 106"/>
              <a:gd name="T42" fmla="*/ 2147483646 w 85"/>
              <a:gd name="T43" fmla="*/ 2147483646 h 10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" h="106">
                <a:moveTo>
                  <a:pt x="9" y="0"/>
                </a:moveTo>
                <a:cubicBezTo>
                  <a:pt x="4" y="0"/>
                  <a:pt x="0" y="4"/>
                  <a:pt x="0" y="9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3"/>
                  <a:pt x="4" y="106"/>
                  <a:pt x="9" y="106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81" y="106"/>
                  <a:pt x="85" y="103"/>
                  <a:pt x="85" y="98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28"/>
                  <a:pt x="83" y="25"/>
                  <a:pt x="81" y="23"/>
                </a:cubicBezTo>
                <a:cubicBezTo>
                  <a:pt x="61" y="3"/>
                  <a:pt x="61" y="3"/>
                  <a:pt x="61" y="3"/>
                </a:cubicBezTo>
                <a:cubicBezTo>
                  <a:pt x="59" y="1"/>
                  <a:pt x="57" y="0"/>
                  <a:pt x="54" y="0"/>
                </a:cubicBezTo>
                <a:lnTo>
                  <a:pt x="9" y="0"/>
                </a:lnTo>
                <a:close/>
                <a:moveTo>
                  <a:pt x="40" y="16"/>
                </a:moveTo>
                <a:cubicBezTo>
                  <a:pt x="40" y="13"/>
                  <a:pt x="42" y="11"/>
                  <a:pt x="45" y="11"/>
                </a:cubicBezTo>
                <a:cubicBezTo>
                  <a:pt x="47" y="11"/>
                  <a:pt x="49" y="13"/>
                  <a:pt x="49" y="16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4"/>
                  <a:pt x="51" y="36"/>
                  <a:pt x="52" y="36"/>
                </a:cubicBezTo>
                <a:cubicBezTo>
                  <a:pt x="69" y="36"/>
                  <a:pt x="69" y="36"/>
                  <a:pt x="69" y="36"/>
                </a:cubicBezTo>
                <a:cubicBezTo>
                  <a:pt x="71" y="36"/>
                  <a:pt x="73" y="38"/>
                  <a:pt x="73" y="40"/>
                </a:cubicBezTo>
                <a:cubicBezTo>
                  <a:pt x="73" y="42"/>
                  <a:pt x="71" y="44"/>
                  <a:pt x="69" y="44"/>
                </a:cubicBezTo>
                <a:cubicBezTo>
                  <a:pt x="49" y="44"/>
                  <a:pt x="49" y="44"/>
                  <a:pt x="49" y="44"/>
                </a:cubicBezTo>
                <a:cubicBezTo>
                  <a:pt x="44" y="44"/>
                  <a:pt x="40" y="40"/>
                  <a:pt x="40" y="36"/>
                </a:cubicBezTo>
                <a:lnTo>
                  <a:pt x="40" y="16"/>
                </a:lnTo>
                <a:close/>
              </a:path>
            </a:pathLst>
          </a:custGeom>
          <a:solidFill>
            <a:srgbClr val="896F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CFD1F98B-7A08-4694-91CD-41FEB7E9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275" y="60576"/>
            <a:ext cx="7367450" cy="701675"/>
          </a:xfrm>
        </p:spPr>
        <p:txBody>
          <a:bodyPr/>
          <a:lstStyle/>
          <a:p>
            <a:r>
              <a:rPr lang="pt-BR" altLang="pt-BR" sz="3500" b="1" dirty="0"/>
              <a:t>Plano de Defesa Agropecuária (PDA)</a:t>
            </a:r>
            <a:endParaRPr lang="en-US" altLang="pt-BR" sz="3500" dirty="0"/>
          </a:p>
        </p:txBody>
      </p:sp>
      <p:sp>
        <p:nvSpPr>
          <p:cNvPr id="98" name="Espaço Reservado para Conteúdo 5">
            <a:extLst>
              <a:ext uri="{FF2B5EF4-FFF2-40B4-BE49-F238E27FC236}">
                <a16:creationId xmlns:a16="http://schemas.microsoft.com/office/drawing/2014/main" id="{967AB39E-957A-4A04-8CAB-36A891FCADFD}"/>
              </a:ext>
            </a:extLst>
          </p:cNvPr>
          <p:cNvSpPr txBox="1">
            <a:spLocks/>
          </p:cNvSpPr>
          <p:nvPr/>
        </p:nvSpPr>
        <p:spPr>
          <a:xfrm>
            <a:off x="1062444" y="1552709"/>
            <a:ext cx="9953899" cy="42994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34290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8E09"/>
              </a:buClr>
              <a:buFont typeface="Wingdings" panose="05000000000000000000" pitchFamily="2" charset="2"/>
              <a:buNone/>
              <a:defRPr sz="2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 fontAlgn="base">
              <a:spcBef>
                <a:spcPts val="600"/>
              </a:spcBef>
              <a:spcAft>
                <a:spcPts val="600"/>
              </a:spcAft>
              <a:buClr>
                <a:srgbClr val="0FB26C"/>
              </a:buClr>
              <a:buSzPct val="110000"/>
              <a:buFontTx/>
              <a:buBlip>
                <a:blip r:embed="rId2"/>
              </a:buBlip>
              <a:defRPr sz="2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2pPr>
            <a:lvl3pPr marL="857250" indent="-171450" defTabSz="342900" fontAlgn="base">
              <a:spcBef>
                <a:spcPct val="2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3pPr>
            <a:lvl4pPr marL="12001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4pPr>
            <a:lvl5pPr marL="15430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500" dirty="0"/>
              <a:t>Modernização e Desburocratização</a:t>
            </a:r>
          </a:p>
          <a:p>
            <a:pPr algn="just">
              <a:lnSpc>
                <a:spcPct val="100000"/>
              </a:lnSpc>
              <a:defRPr/>
            </a:pPr>
            <a:endParaRPr lang="pt-BR" altLang="pt-BR" sz="25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500" dirty="0">
                <a:solidFill>
                  <a:srgbClr val="FF0000"/>
                </a:solidFill>
              </a:rPr>
              <a:t>Marco Regulatório</a:t>
            </a:r>
          </a:p>
          <a:p>
            <a:pPr algn="just">
              <a:lnSpc>
                <a:spcPct val="100000"/>
              </a:lnSpc>
              <a:defRPr/>
            </a:pPr>
            <a:r>
              <a:rPr lang="pt-BR" altLang="pt-BR" sz="2500" dirty="0"/>
              <a:t> 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500" dirty="0"/>
              <a:t>Conhecimento e Suporte Estratégico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altLang="pt-BR" sz="25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500" dirty="0"/>
              <a:t>Programas e Projetos Técnicos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altLang="pt-BR" sz="25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500" dirty="0"/>
              <a:t>Sustentabilidade</a:t>
            </a:r>
          </a:p>
          <a:p>
            <a:pPr algn="just">
              <a:lnSpc>
                <a:spcPct val="100000"/>
              </a:lnSpc>
              <a:defRPr/>
            </a:pPr>
            <a:endParaRPr lang="pt-BR" altLang="pt-BR" sz="25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500" dirty="0"/>
              <a:t>Avaliação e Monitoramento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A0F326FA-6965-47BA-A916-4D272E2288EF}"/>
              </a:ext>
            </a:extLst>
          </p:cNvPr>
          <p:cNvCxnSpPr/>
          <p:nvPr/>
        </p:nvCxnSpPr>
        <p:spPr>
          <a:xfrm flipV="1">
            <a:off x="4110446" y="2220686"/>
            <a:ext cx="2438400" cy="374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C14C374B-D1B4-46A7-B14D-2C160D3DF6A7}"/>
              </a:ext>
            </a:extLst>
          </p:cNvPr>
          <p:cNvCxnSpPr>
            <a:cxnSpLocks/>
          </p:cNvCxnSpPr>
          <p:nvPr/>
        </p:nvCxnSpPr>
        <p:spPr>
          <a:xfrm>
            <a:off x="4110446" y="2595154"/>
            <a:ext cx="2438400" cy="1480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457A77-75CB-45F4-85DA-45480F0D0B44}"/>
              </a:ext>
            </a:extLst>
          </p:cNvPr>
          <p:cNvSpPr txBox="1"/>
          <p:nvPr/>
        </p:nvSpPr>
        <p:spPr>
          <a:xfrm>
            <a:off x="6548847" y="2038588"/>
            <a:ext cx="564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defRPr/>
            </a:pPr>
            <a:r>
              <a:rPr lang="pt-BR" altLang="pt-BR" dirty="0">
                <a:solidFill>
                  <a:srgbClr val="FF0000"/>
                </a:solidFill>
              </a:rPr>
              <a:t>Programa de Melhoria da Qualidade Regulatória (PMQR)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DD6E064-CEBF-402B-BD04-6A0F699242B7}"/>
              </a:ext>
            </a:extLst>
          </p:cNvPr>
          <p:cNvSpPr txBox="1"/>
          <p:nvPr/>
        </p:nvSpPr>
        <p:spPr>
          <a:xfrm>
            <a:off x="6548846" y="2558534"/>
            <a:ext cx="564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defRPr/>
            </a:pPr>
            <a:r>
              <a:rPr lang="pt-BR" altLang="pt-BR" dirty="0">
                <a:solidFill>
                  <a:srgbClr val="FF0000"/>
                </a:solidFill>
              </a:rPr>
              <a:t>Projeto de Reestruturação do Arcabouço Normativo (RAN)</a:t>
            </a:r>
          </a:p>
        </p:txBody>
      </p:sp>
    </p:spTree>
    <p:extLst>
      <p:ext uri="{BB962C8B-B14F-4D97-AF65-F5344CB8AC3E}">
        <p14:creationId xmlns:p14="http://schemas.microsoft.com/office/powerpoint/2010/main" val="11569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>
            <a:extLst>
              <a:ext uri="{FF2B5EF4-FFF2-40B4-BE49-F238E27FC236}">
                <a16:creationId xmlns:a16="http://schemas.microsoft.com/office/drawing/2014/main" id="{61CACE16-79E9-489B-BD52-8D6F824E0D31}"/>
              </a:ext>
            </a:extLst>
          </p:cNvPr>
          <p:cNvSpPr/>
          <p:nvPr/>
        </p:nvSpPr>
        <p:spPr>
          <a:xfrm>
            <a:off x="4116388" y="3816350"/>
            <a:ext cx="6467475" cy="882650"/>
          </a:xfrm>
          <a:custGeom>
            <a:avLst/>
            <a:gdLst>
              <a:gd name="connsiteX0" fmla="*/ 6628187 w 7623269"/>
              <a:gd name="connsiteY0" fmla="*/ 0 h 1078344"/>
              <a:gd name="connsiteX1" fmla="*/ 7125728 w 7623269"/>
              <a:gd name="connsiteY1" fmla="*/ 0 h 1078344"/>
              <a:gd name="connsiteX2" fmla="*/ 7623269 w 7623269"/>
              <a:gd name="connsiteY2" fmla="*/ 539172 h 1078344"/>
              <a:gd name="connsiteX3" fmla="*/ 7125728 w 7623269"/>
              <a:gd name="connsiteY3" fmla="*/ 1078344 h 1078344"/>
              <a:gd name="connsiteX4" fmla="*/ 6628187 w 7623269"/>
              <a:gd name="connsiteY4" fmla="*/ 1078343 h 1078344"/>
              <a:gd name="connsiteX5" fmla="*/ 6628187 w 7623269"/>
              <a:gd name="connsiteY5" fmla="*/ 1078344 h 1078344"/>
              <a:gd name="connsiteX6" fmla="*/ 0 w 7623269"/>
              <a:gd name="connsiteY6" fmla="*/ 1078344 h 1078344"/>
              <a:gd name="connsiteX7" fmla="*/ 0 w 7623269"/>
              <a:gd name="connsiteY7" fmla="*/ 1 h 1078344"/>
              <a:gd name="connsiteX8" fmla="*/ 6628187 w 7623269"/>
              <a:gd name="connsiteY8" fmla="*/ 1 h 107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23269" h="1078344">
                <a:moveTo>
                  <a:pt x="6628187" y="0"/>
                </a:moveTo>
                <a:lnTo>
                  <a:pt x="7125728" y="0"/>
                </a:lnTo>
                <a:cubicBezTo>
                  <a:pt x="7400512" y="0"/>
                  <a:pt x="7623269" y="241396"/>
                  <a:pt x="7623269" y="539172"/>
                </a:cubicBezTo>
                <a:cubicBezTo>
                  <a:pt x="7623269" y="836948"/>
                  <a:pt x="7400512" y="1078344"/>
                  <a:pt x="7125728" y="1078344"/>
                </a:cubicBezTo>
                <a:lnTo>
                  <a:pt x="6628187" y="1078343"/>
                </a:lnTo>
                <a:lnTo>
                  <a:pt x="6628187" y="1078344"/>
                </a:lnTo>
                <a:lnTo>
                  <a:pt x="0" y="1078344"/>
                </a:lnTo>
                <a:lnTo>
                  <a:pt x="0" y="1"/>
                </a:lnTo>
                <a:lnTo>
                  <a:pt x="662818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41873A56-B1A1-4F6B-935E-74985C8D8597}"/>
              </a:ext>
            </a:extLst>
          </p:cNvPr>
          <p:cNvSpPr/>
          <p:nvPr/>
        </p:nvSpPr>
        <p:spPr>
          <a:xfrm>
            <a:off x="4116388" y="4699000"/>
            <a:ext cx="7443787" cy="882650"/>
          </a:xfrm>
          <a:custGeom>
            <a:avLst/>
            <a:gdLst>
              <a:gd name="connsiteX0" fmla="*/ 0 w 8772992"/>
              <a:gd name="connsiteY0" fmla="*/ 0 h 1078344"/>
              <a:gd name="connsiteX1" fmla="*/ 7777910 w 8772992"/>
              <a:gd name="connsiteY1" fmla="*/ 0 h 1078344"/>
              <a:gd name="connsiteX2" fmla="*/ 7798081 w 8772992"/>
              <a:gd name="connsiteY2" fmla="*/ 0 h 1078344"/>
              <a:gd name="connsiteX3" fmla="*/ 8275451 w 8772992"/>
              <a:gd name="connsiteY3" fmla="*/ 0 h 1078344"/>
              <a:gd name="connsiteX4" fmla="*/ 8772992 w 8772992"/>
              <a:gd name="connsiteY4" fmla="*/ 539172 h 1078344"/>
              <a:gd name="connsiteX5" fmla="*/ 8275451 w 8772992"/>
              <a:gd name="connsiteY5" fmla="*/ 1078344 h 1078344"/>
              <a:gd name="connsiteX6" fmla="*/ 7777910 w 8772992"/>
              <a:gd name="connsiteY6" fmla="*/ 1078343 h 1078344"/>
              <a:gd name="connsiteX7" fmla="*/ 0 w 8772992"/>
              <a:gd name="connsiteY7" fmla="*/ 1078343 h 107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72992" h="1078344">
                <a:moveTo>
                  <a:pt x="0" y="0"/>
                </a:moveTo>
                <a:lnTo>
                  <a:pt x="7777910" y="0"/>
                </a:lnTo>
                <a:lnTo>
                  <a:pt x="7798081" y="0"/>
                </a:lnTo>
                <a:lnTo>
                  <a:pt x="8275451" y="0"/>
                </a:lnTo>
                <a:cubicBezTo>
                  <a:pt x="8550235" y="0"/>
                  <a:pt x="8772992" y="241396"/>
                  <a:pt x="8772992" y="539172"/>
                </a:cubicBezTo>
                <a:cubicBezTo>
                  <a:pt x="8772992" y="836948"/>
                  <a:pt x="8550235" y="1078344"/>
                  <a:pt x="8275451" y="1078344"/>
                </a:cubicBezTo>
                <a:lnTo>
                  <a:pt x="7777910" y="1078343"/>
                </a:lnTo>
                <a:lnTo>
                  <a:pt x="0" y="107834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412246D-8955-44B4-9B06-0375749FB610}"/>
              </a:ext>
            </a:extLst>
          </p:cNvPr>
          <p:cNvSpPr/>
          <p:nvPr/>
        </p:nvSpPr>
        <p:spPr>
          <a:xfrm>
            <a:off x="4116388" y="2933700"/>
            <a:ext cx="5651500" cy="885825"/>
          </a:xfrm>
          <a:custGeom>
            <a:avLst/>
            <a:gdLst>
              <a:gd name="connsiteX0" fmla="*/ 0 w 6661808"/>
              <a:gd name="connsiteY0" fmla="*/ 0 h 1082215"/>
              <a:gd name="connsiteX1" fmla="*/ 5666726 w 6661808"/>
              <a:gd name="connsiteY1" fmla="*/ 0 h 1082215"/>
              <a:gd name="connsiteX2" fmla="*/ 5666726 w 6661808"/>
              <a:gd name="connsiteY2" fmla="*/ 3871 h 1082215"/>
              <a:gd name="connsiteX3" fmla="*/ 6164267 w 6661808"/>
              <a:gd name="connsiteY3" fmla="*/ 3871 h 1082215"/>
              <a:gd name="connsiteX4" fmla="*/ 6661808 w 6661808"/>
              <a:gd name="connsiteY4" fmla="*/ 543043 h 1082215"/>
              <a:gd name="connsiteX5" fmla="*/ 6164267 w 6661808"/>
              <a:gd name="connsiteY5" fmla="*/ 1082215 h 1082215"/>
              <a:gd name="connsiteX6" fmla="*/ 5666726 w 6661808"/>
              <a:gd name="connsiteY6" fmla="*/ 1082214 h 1082215"/>
              <a:gd name="connsiteX7" fmla="*/ 5666726 w 6661808"/>
              <a:gd name="connsiteY7" fmla="*/ 1078343 h 1082215"/>
              <a:gd name="connsiteX8" fmla="*/ 0 w 6661808"/>
              <a:gd name="connsiteY8" fmla="*/ 1078343 h 108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61808" h="1082215">
                <a:moveTo>
                  <a:pt x="0" y="0"/>
                </a:moveTo>
                <a:lnTo>
                  <a:pt x="5666726" y="0"/>
                </a:lnTo>
                <a:lnTo>
                  <a:pt x="5666726" y="3871"/>
                </a:lnTo>
                <a:lnTo>
                  <a:pt x="6164267" y="3871"/>
                </a:lnTo>
                <a:cubicBezTo>
                  <a:pt x="6439051" y="3871"/>
                  <a:pt x="6661808" y="245267"/>
                  <a:pt x="6661808" y="543043"/>
                </a:cubicBezTo>
                <a:cubicBezTo>
                  <a:pt x="6661808" y="840819"/>
                  <a:pt x="6439051" y="1082215"/>
                  <a:pt x="6164267" y="1082215"/>
                </a:cubicBezTo>
                <a:lnTo>
                  <a:pt x="5666726" y="1082214"/>
                </a:lnTo>
                <a:lnTo>
                  <a:pt x="5666726" y="1078343"/>
                </a:lnTo>
                <a:lnTo>
                  <a:pt x="0" y="10783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D49D5EBA-4C44-4C1F-A48E-4E86B10CFAA9}"/>
              </a:ext>
            </a:extLst>
          </p:cNvPr>
          <p:cNvSpPr/>
          <p:nvPr/>
        </p:nvSpPr>
        <p:spPr>
          <a:xfrm>
            <a:off x="4116388" y="2051050"/>
            <a:ext cx="6650037" cy="882650"/>
          </a:xfrm>
          <a:custGeom>
            <a:avLst/>
            <a:gdLst>
              <a:gd name="connsiteX0" fmla="*/ 0 w 7838423"/>
              <a:gd name="connsiteY0" fmla="*/ 0 h 1078344"/>
              <a:gd name="connsiteX1" fmla="*/ 6843341 w 7838423"/>
              <a:gd name="connsiteY1" fmla="*/ 0 h 1078344"/>
              <a:gd name="connsiteX2" fmla="*/ 7112282 w 7838423"/>
              <a:gd name="connsiteY2" fmla="*/ 0 h 1078344"/>
              <a:gd name="connsiteX3" fmla="*/ 7340882 w 7838423"/>
              <a:gd name="connsiteY3" fmla="*/ 0 h 1078344"/>
              <a:gd name="connsiteX4" fmla="*/ 7838423 w 7838423"/>
              <a:gd name="connsiteY4" fmla="*/ 539172 h 1078344"/>
              <a:gd name="connsiteX5" fmla="*/ 7340882 w 7838423"/>
              <a:gd name="connsiteY5" fmla="*/ 1078344 h 1078344"/>
              <a:gd name="connsiteX6" fmla="*/ 6843341 w 7838423"/>
              <a:gd name="connsiteY6" fmla="*/ 1078343 h 1078344"/>
              <a:gd name="connsiteX7" fmla="*/ 0 w 7838423"/>
              <a:gd name="connsiteY7" fmla="*/ 1078343 h 107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38423" h="1078344">
                <a:moveTo>
                  <a:pt x="0" y="0"/>
                </a:moveTo>
                <a:lnTo>
                  <a:pt x="6843341" y="0"/>
                </a:lnTo>
                <a:lnTo>
                  <a:pt x="7112282" y="0"/>
                </a:lnTo>
                <a:lnTo>
                  <a:pt x="7340882" y="0"/>
                </a:lnTo>
                <a:cubicBezTo>
                  <a:pt x="7615666" y="0"/>
                  <a:pt x="7838423" y="241396"/>
                  <a:pt x="7838423" y="539172"/>
                </a:cubicBezTo>
                <a:cubicBezTo>
                  <a:pt x="7838423" y="836948"/>
                  <a:pt x="7615666" y="1078344"/>
                  <a:pt x="7340882" y="1078344"/>
                </a:cubicBezTo>
                <a:lnTo>
                  <a:pt x="6843341" y="1078343"/>
                </a:lnTo>
                <a:lnTo>
                  <a:pt x="0" y="10783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1A1EC8-0F52-4994-83CC-0F993169E628}"/>
              </a:ext>
            </a:extLst>
          </p:cNvPr>
          <p:cNvGrpSpPr/>
          <p:nvPr/>
        </p:nvGrpSpPr>
        <p:grpSpPr>
          <a:xfrm>
            <a:off x="1452373" y="1093302"/>
            <a:ext cx="3228808" cy="5084597"/>
            <a:chOff x="1820863" y="876300"/>
            <a:chExt cx="3744913" cy="5559425"/>
          </a:xfrm>
          <a:effectLst>
            <a:reflection blurRad="6350" stA="52000" endA="300" endPos="35000" dir="5400000" sy="-100000" algn="bl" rotWithShape="0"/>
          </a:effectLst>
          <a:scene3d>
            <a:camera prst="perspectiveRight">
              <a:rot lat="0" lon="19799998" rev="0"/>
            </a:camera>
            <a:lightRig rig="threePt" dir="t"/>
          </a:scene3d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DCBE1A56-AF89-4815-AC1E-4EA780F940C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820863" y="876300"/>
              <a:ext cx="3744913" cy="5559425"/>
              <a:chOff x="1147" y="552"/>
              <a:chExt cx="2359" cy="3502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18DA8A1-6806-4BB4-B6A6-6D39FBF4D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552"/>
                <a:ext cx="2359" cy="3502"/>
              </a:xfrm>
              <a:custGeom>
                <a:avLst/>
                <a:gdLst>
                  <a:gd name="T0" fmla="*/ 112 w 1528"/>
                  <a:gd name="T1" fmla="*/ 0 h 2269"/>
                  <a:gd name="T2" fmla="*/ 1416 w 1528"/>
                  <a:gd name="T3" fmla="*/ 0 h 2269"/>
                  <a:gd name="T4" fmla="*/ 1528 w 1528"/>
                  <a:gd name="T5" fmla="*/ 112 h 2269"/>
                  <a:gd name="T6" fmla="*/ 1528 w 1528"/>
                  <a:gd name="T7" fmla="*/ 2157 h 2269"/>
                  <a:gd name="T8" fmla="*/ 1416 w 1528"/>
                  <a:gd name="T9" fmla="*/ 2269 h 2269"/>
                  <a:gd name="T10" fmla="*/ 112 w 1528"/>
                  <a:gd name="T11" fmla="*/ 2269 h 2269"/>
                  <a:gd name="T12" fmla="*/ 0 w 1528"/>
                  <a:gd name="T13" fmla="*/ 2157 h 2269"/>
                  <a:gd name="T14" fmla="*/ 0 w 1528"/>
                  <a:gd name="T15" fmla="*/ 112 h 2269"/>
                  <a:gd name="T16" fmla="*/ 112 w 1528"/>
                  <a:gd name="T17" fmla="*/ 0 h 2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8" h="2269">
                    <a:moveTo>
                      <a:pt x="112" y="0"/>
                    </a:moveTo>
                    <a:cubicBezTo>
                      <a:pt x="1416" y="0"/>
                      <a:pt x="1416" y="0"/>
                      <a:pt x="1416" y="0"/>
                    </a:cubicBezTo>
                    <a:cubicBezTo>
                      <a:pt x="1477" y="0"/>
                      <a:pt x="1528" y="50"/>
                      <a:pt x="1528" y="112"/>
                    </a:cubicBezTo>
                    <a:cubicBezTo>
                      <a:pt x="1528" y="2157"/>
                      <a:pt x="1528" y="2157"/>
                      <a:pt x="1528" y="2157"/>
                    </a:cubicBezTo>
                    <a:cubicBezTo>
                      <a:pt x="1528" y="2218"/>
                      <a:pt x="1477" y="2269"/>
                      <a:pt x="1416" y="2269"/>
                    </a:cubicBezTo>
                    <a:cubicBezTo>
                      <a:pt x="112" y="2269"/>
                      <a:pt x="112" y="2269"/>
                      <a:pt x="112" y="2269"/>
                    </a:cubicBezTo>
                    <a:cubicBezTo>
                      <a:pt x="50" y="2269"/>
                      <a:pt x="0" y="2218"/>
                      <a:pt x="0" y="2157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50"/>
                      <a:pt x="50" y="0"/>
                      <a:pt x="112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sp3d extrusionH="146050" prstMaterial="metal">
                <a:bevelB w="21590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72A8C656-050B-4BAA-8953-70D3BC137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4" y="890"/>
                <a:ext cx="2125" cy="2821"/>
              </a:xfrm>
              <a:custGeom>
                <a:avLst/>
                <a:gdLst>
                  <a:gd name="T0" fmla="*/ 4 w 1376"/>
                  <a:gd name="T1" fmla="*/ 0 h 1828"/>
                  <a:gd name="T2" fmla="*/ 1372 w 1376"/>
                  <a:gd name="T3" fmla="*/ 0 h 1828"/>
                  <a:gd name="T4" fmla="*/ 1376 w 1376"/>
                  <a:gd name="T5" fmla="*/ 4 h 1828"/>
                  <a:gd name="T6" fmla="*/ 1376 w 1376"/>
                  <a:gd name="T7" fmla="*/ 1824 h 1828"/>
                  <a:gd name="T8" fmla="*/ 1372 w 1376"/>
                  <a:gd name="T9" fmla="*/ 1828 h 1828"/>
                  <a:gd name="T10" fmla="*/ 4 w 1376"/>
                  <a:gd name="T11" fmla="*/ 1828 h 1828"/>
                  <a:gd name="T12" fmla="*/ 0 w 1376"/>
                  <a:gd name="T13" fmla="*/ 1824 h 1828"/>
                  <a:gd name="T14" fmla="*/ 0 w 1376"/>
                  <a:gd name="T15" fmla="*/ 4 h 1828"/>
                  <a:gd name="T16" fmla="*/ 4 w 1376"/>
                  <a:gd name="T17" fmla="*/ 0 h 1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76" h="1828">
                    <a:moveTo>
                      <a:pt x="4" y="0"/>
                    </a:moveTo>
                    <a:cubicBezTo>
                      <a:pt x="1372" y="0"/>
                      <a:pt x="1372" y="0"/>
                      <a:pt x="1372" y="0"/>
                    </a:cubicBezTo>
                    <a:cubicBezTo>
                      <a:pt x="1374" y="0"/>
                      <a:pt x="1376" y="2"/>
                      <a:pt x="1376" y="4"/>
                    </a:cubicBezTo>
                    <a:cubicBezTo>
                      <a:pt x="1376" y="1824"/>
                      <a:pt x="1376" y="1824"/>
                      <a:pt x="1376" y="1824"/>
                    </a:cubicBezTo>
                    <a:cubicBezTo>
                      <a:pt x="1376" y="1826"/>
                      <a:pt x="1374" y="1828"/>
                      <a:pt x="1372" y="1828"/>
                    </a:cubicBezTo>
                    <a:cubicBezTo>
                      <a:pt x="4" y="1828"/>
                      <a:pt x="4" y="1828"/>
                      <a:pt x="4" y="1828"/>
                    </a:cubicBezTo>
                    <a:cubicBezTo>
                      <a:pt x="2" y="1828"/>
                      <a:pt x="0" y="1826"/>
                      <a:pt x="0" y="182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sp3d extrusionH="146050">
                <a:bevelB w="21590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" name="Oval 7">
                <a:extLst>
                  <a:ext uri="{FF2B5EF4-FFF2-40B4-BE49-F238E27FC236}">
                    <a16:creationId xmlns:a16="http://schemas.microsoft.com/office/drawing/2014/main" id="{C9F5DD84-44B2-4A06-B3D3-7D6C41296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8" y="3797"/>
                <a:ext cx="176" cy="1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p3d extrusionH="146050">
                <a:bevelB w="21590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Oval 8">
                <a:extLst>
                  <a:ext uri="{FF2B5EF4-FFF2-40B4-BE49-F238E27FC236}">
                    <a16:creationId xmlns:a16="http://schemas.microsoft.com/office/drawing/2014/main" id="{A4FC31DC-9294-4511-BE62-761397B12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" y="717"/>
                <a:ext cx="43" cy="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p3d extrusionH="146050">
                <a:bevelB w="21590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D41C4A8-64FF-4FF3-8009-9599BD2A50BE}"/>
                </a:ext>
              </a:extLst>
            </p:cNvPr>
            <p:cNvGrpSpPr/>
            <p:nvPr/>
          </p:nvGrpSpPr>
          <p:grpSpPr>
            <a:xfrm>
              <a:off x="2006601" y="1412875"/>
              <a:ext cx="3373438" cy="2985562"/>
              <a:chOff x="2006601" y="1412875"/>
              <a:chExt cx="3373438" cy="290631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CB7A87-9215-43ED-9277-6EF80D0716DC}"/>
                  </a:ext>
                </a:extLst>
              </p:cNvPr>
              <p:cNvSpPr/>
              <p:nvPr/>
            </p:nvSpPr>
            <p:spPr>
              <a:xfrm>
                <a:off x="2006601" y="1412875"/>
                <a:ext cx="3373438" cy="145315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p3d extrusionH="146050">
                <a:bevelB w="2159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D0A6C34-FE0B-4C24-913D-ADE9355CF315}"/>
                  </a:ext>
                </a:extLst>
              </p:cNvPr>
              <p:cNvSpPr/>
              <p:nvPr/>
            </p:nvSpPr>
            <p:spPr>
              <a:xfrm>
                <a:off x="2006601" y="2866030"/>
                <a:ext cx="3373438" cy="1453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p3d extrusionH="146050">
                <a:bevelB w="2159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164135F-65C4-4DDA-B3A7-02165C29C8D6}"/>
                  </a:ext>
                </a:extLst>
              </p:cNvPr>
              <p:cNvSpPr/>
              <p:nvPr/>
            </p:nvSpPr>
            <p:spPr>
              <a:xfrm>
                <a:off x="2006601" y="2647724"/>
                <a:ext cx="3373438" cy="145315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p3d extrusionH="146050">
                <a:bevelB w="2159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rgbClr val="00008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DECRETO Nº 9.667, </a:t>
                </a:r>
              </a:p>
              <a:p>
                <a:pPr algn="ctr">
                  <a:defRPr/>
                </a:pPr>
                <a:r>
                  <a:rPr lang="pt-BR" b="1" dirty="0">
                    <a:solidFill>
                      <a:srgbClr val="00008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 2 DE JANEIRO DE 2019.</a:t>
                </a:r>
                <a:endParaRPr lang="pt-B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1B02C6D2-4806-4A87-A1CF-C6B79FC9E95A}"/>
                </a:ext>
              </a:extLst>
            </p:cNvPr>
            <p:cNvGraphicFramePr/>
            <p:nvPr/>
          </p:nvGraphicFramePr>
          <p:xfrm>
            <a:off x="2006601" y="4398433"/>
            <a:ext cx="3373438" cy="14927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63495" name="TextBox 56">
            <a:extLst>
              <a:ext uri="{FF2B5EF4-FFF2-40B4-BE49-F238E27FC236}">
                <a16:creationId xmlns:a16="http://schemas.microsoft.com/office/drawing/2014/main" id="{0F31178B-95B1-46C0-B02F-0C1F93C1E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2217738"/>
            <a:ext cx="5651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sz="24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Redistribuição</a:t>
            </a:r>
            <a:r>
              <a:rPr lang="en-US" altLang="pt-BR" sz="2400" b="1" i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de  </a:t>
            </a:r>
            <a:r>
              <a:rPr lang="en-US" altLang="pt-BR" sz="24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atribuições</a:t>
            </a:r>
            <a:r>
              <a:rPr lang="en-US" altLang="pt-BR" sz="2400" b="1" i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 </a:t>
            </a:r>
          </a:p>
        </p:txBody>
      </p:sp>
      <p:sp>
        <p:nvSpPr>
          <p:cNvPr id="63496" name="TextBox 57">
            <a:extLst>
              <a:ext uri="{FF2B5EF4-FFF2-40B4-BE49-F238E27FC236}">
                <a16:creationId xmlns:a16="http://schemas.microsoft.com/office/drawing/2014/main" id="{5AAB76EF-83CF-4CF7-83C0-18B27AE4C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350" y="3135313"/>
            <a:ext cx="5815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sz="2400" b="1" i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Surgimento novos departamentos</a:t>
            </a:r>
            <a:r>
              <a:rPr lang="en-US" altLang="pt-B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3497" name="TextBox 58">
            <a:extLst>
              <a:ext uri="{FF2B5EF4-FFF2-40B4-BE49-F238E27FC236}">
                <a16:creationId xmlns:a16="http://schemas.microsoft.com/office/drawing/2014/main" id="{F6A39EBC-195C-4D16-ADDC-913520E6E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4024313"/>
            <a:ext cx="5741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sz="24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Foco</a:t>
            </a:r>
            <a:r>
              <a:rPr lang="en-US" altLang="pt-BR" sz="2400" b="1" i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24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pt-BR" sz="2400" b="1" i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24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resultados</a:t>
            </a:r>
            <a:r>
              <a:rPr lang="en-US" altLang="pt-BR" sz="2400" b="1" i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63498" name="TextBox 59">
            <a:extLst>
              <a:ext uri="{FF2B5EF4-FFF2-40B4-BE49-F238E27FC236}">
                <a16:creationId xmlns:a16="http://schemas.microsoft.com/office/drawing/2014/main" id="{7B74E3BF-7ACA-45E0-9F27-CE1B8597B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705602"/>
            <a:ext cx="6734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t-BR" sz="24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Promoção</a:t>
            </a:r>
            <a:r>
              <a:rPr lang="en-US" altLang="pt-BR" sz="2400" b="1" i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altLang="pt-BR" sz="24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melhoria</a:t>
            </a:r>
            <a:r>
              <a:rPr lang="en-US" altLang="pt-BR" sz="2400" b="1" i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altLang="pt-BR" sz="24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qualidade</a:t>
            </a:r>
            <a:r>
              <a:rPr lang="en-US" altLang="pt-BR" sz="2400" b="1" i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2400" b="1" i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regulatória</a:t>
            </a:r>
            <a:r>
              <a:rPr lang="en-US" altLang="pt-BR" sz="2400" b="1" i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3499" name="Título 1">
            <a:extLst>
              <a:ext uri="{FF2B5EF4-FFF2-40B4-BE49-F238E27FC236}">
                <a16:creationId xmlns:a16="http://schemas.microsoft.com/office/drawing/2014/main" id="{07E14CC1-9753-4BF3-B639-B3CD8AE23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0" y="-32411"/>
            <a:ext cx="9517063" cy="107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Reestruturação da Secretaria de Defesa Agropecuária - SDA</a:t>
            </a:r>
          </a:p>
        </p:txBody>
      </p:sp>
    </p:spTree>
    <p:extLst>
      <p:ext uri="{BB962C8B-B14F-4D97-AF65-F5344CB8AC3E}">
        <p14:creationId xmlns:p14="http://schemas.microsoft.com/office/powerpoint/2010/main" val="1046857554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aixaDeTexto 55">
            <a:extLst>
              <a:ext uri="{FF2B5EF4-FFF2-40B4-BE49-F238E27FC236}">
                <a16:creationId xmlns:a16="http://schemas.microsoft.com/office/drawing/2014/main" id="{F799219F-F365-492F-A13C-C1148CF86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155575"/>
            <a:ext cx="7558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3600" b="1">
                <a:solidFill>
                  <a:srgbClr val="7793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Organograma - SDA</a:t>
            </a:r>
          </a:p>
        </p:txBody>
      </p:sp>
      <p:sp>
        <p:nvSpPr>
          <p:cNvPr id="64515" name="AutoShape 334">
            <a:extLst>
              <a:ext uri="{FF2B5EF4-FFF2-40B4-BE49-F238E27FC236}">
                <a16:creationId xmlns:a16="http://schemas.microsoft.com/office/drawing/2014/main" id="{B5CFBE4C-6F0B-4A51-A55D-ED7AF1FF4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217738"/>
            <a:ext cx="1223963" cy="503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1800" b="1">
              <a:solidFill>
                <a:schemeClr val="tx1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4516" name="Text Box 217">
            <a:extLst>
              <a:ext uri="{FF2B5EF4-FFF2-40B4-BE49-F238E27FC236}">
                <a16:creationId xmlns:a16="http://schemas.microsoft.com/office/drawing/2014/main" id="{50D404BE-68C9-4349-93A0-07BBBB501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2295525"/>
            <a:ext cx="865188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8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GABINETE</a:t>
            </a:r>
          </a:p>
        </p:txBody>
      </p:sp>
      <p:sp>
        <p:nvSpPr>
          <p:cNvPr id="64517" name="AutoShape 194">
            <a:extLst>
              <a:ext uri="{FF2B5EF4-FFF2-40B4-BE49-F238E27FC236}">
                <a16:creationId xmlns:a16="http://schemas.microsoft.com/office/drawing/2014/main" id="{3DE175CE-618F-45CF-A54A-4537CF7F7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1663" y="3568700"/>
            <a:ext cx="1333500" cy="660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900" b="1">
              <a:solidFill>
                <a:schemeClr val="tx1"/>
              </a:solidFill>
              <a:latin typeface="BrowalliaUPC" panose="020B0604020202020204" pitchFamily="34" charset="-34"/>
              <a:cs typeface="Tahoma" panose="020B0604030504040204" pitchFamily="34" charset="0"/>
            </a:endParaRPr>
          </a:p>
        </p:txBody>
      </p:sp>
      <p:sp>
        <p:nvSpPr>
          <p:cNvPr id="64518" name="Text Box 270">
            <a:extLst>
              <a:ext uri="{FF2B5EF4-FFF2-40B4-BE49-F238E27FC236}">
                <a16:creationId xmlns:a16="http://schemas.microsoft.com/office/drawing/2014/main" id="{F922E3AC-9B51-4301-B01C-7CC151827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9438" y="3659188"/>
            <a:ext cx="13335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8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DEPARTAMENTO DE GESTÃO COOPORATIVA</a:t>
            </a:r>
          </a:p>
        </p:txBody>
      </p:sp>
      <p:sp>
        <p:nvSpPr>
          <p:cNvPr id="64519" name="AutoShape 428">
            <a:extLst>
              <a:ext uri="{FF2B5EF4-FFF2-40B4-BE49-F238E27FC236}">
                <a16:creationId xmlns:a16="http://schemas.microsoft.com/office/drawing/2014/main" id="{F182C4BE-7691-40DC-B6C6-E731A57FC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5" y="1714500"/>
            <a:ext cx="352425" cy="1111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800" b="1">
                <a:solidFill>
                  <a:schemeClr val="tx1"/>
                </a:solidFill>
                <a:latin typeface="AngsanaUPC" panose="02020603050405020304" pitchFamily="18" charset="-34"/>
                <a:ea typeface="AngsanaUPC" panose="02020603050405020304" pitchFamily="18" charset="-34"/>
                <a:cs typeface="Tahoma" panose="020B0604030504040204" pitchFamily="34" charset="0"/>
              </a:rPr>
              <a:t>NE</a:t>
            </a:r>
          </a:p>
        </p:txBody>
      </p:sp>
      <p:sp>
        <p:nvSpPr>
          <p:cNvPr id="26632" name="AutoShape 198">
            <a:extLst>
              <a:ext uri="{FF2B5EF4-FFF2-40B4-BE49-F238E27FC236}">
                <a16:creationId xmlns:a16="http://schemas.microsoft.com/office/drawing/2014/main" id="{1313E988-FA49-4ECE-88DC-D604E45A3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1306513"/>
            <a:ext cx="1431925" cy="612775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pt-BR" altLang="pt-BR" sz="1800" b="1">
              <a:latin typeface="Arial" panose="020B0604020202020204" pitchFamily="34" charset="0"/>
            </a:endParaRPr>
          </a:p>
        </p:txBody>
      </p:sp>
      <p:sp>
        <p:nvSpPr>
          <p:cNvPr id="64521" name="Text Box 50">
            <a:extLst>
              <a:ext uri="{FF2B5EF4-FFF2-40B4-BE49-F238E27FC236}">
                <a16:creationId xmlns:a16="http://schemas.microsoft.com/office/drawing/2014/main" id="{94EEF0BB-FF1A-46F3-A699-AB2D34427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25" y="1374775"/>
            <a:ext cx="14049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10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SECRETARIA DE DEFESA AGROPECUÁRIA</a:t>
            </a:r>
          </a:p>
        </p:txBody>
      </p:sp>
      <p:sp>
        <p:nvSpPr>
          <p:cNvPr id="64522" name="AutoShape 57">
            <a:extLst>
              <a:ext uri="{FF2B5EF4-FFF2-40B4-BE49-F238E27FC236}">
                <a16:creationId xmlns:a16="http://schemas.microsoft.com/office/drawing/2014/main" id="{800CDAD0-86EB-45D1-BDB6-9187F1A01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1763713"/>
            <a:ext cx="1403350" cy="125412"/>
          </a:xfrm>
          <a:prstGeom prst="roundRect">
            <a:avLst>
              <a:gd name="adj" fmla="val 3484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9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SDA/MAPA</a:t>
            </a:r>
          </a:p>
        </p:txBody>
      </p:sp>
      <p:sp>
        <p:nvSpPr>
          <p:cNvPr id="26635" name="AutoShape 57">
            <a:extLst>
              <a:ext uri="{FF2B5EF4-FFF2-40B4-BE49-F238E27FC236}">
                <a16:creationId xmlns:a16="http://schemas.microsoft.com/office/drawing/2014/main" id="{D1E90CC3-BFAE-4391-9CAA-196AC7994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475" y="2565400"/>
            <a:ext cx="1116013" cy="127000"/>
          </a:xfrm>
          <a:prstGeom prst="roundRect">
            <a:avLst>
              <a:gd name="adj" fmla="val 348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sz="900" b="1" dirty="0">
                <a:latin typeface="BrowalliaUPC" panose="020B0604020202020204" pitchFamily="34" charset="-34"/>
              </a:rPr>
              <a:t>GAB/SDA</a:t>
            </a:r>
          </a:p>
        </p:txBody>
      </p:sp>
      <p:sp>
        <p:nvSpPr>
          <p:cNvPr id="26636" name="AutoShape 57">
            <a:extLst>
              <a:ext uri="{FF2B5EF4-FFF2-40B4-BE49-F238E27FC236}">
                <a16:creationId xmlns:a16="http://schemas.microsoft.com/office/drawing/2014/main" id="{7688A15D-45DB-4CFA-9818-9EA0ED65E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3100" y="4022725"/>
            <a:ext cx="1223963" cy="127000"/>
          </a:xfrm>
          <a:prstGeom prst="roundRect">
            <a:avLst>
              <a:gd name="adj" fmla="val 348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sz="900" b="1">
                <a:latin typeface="BrowalliaUPC" panose="020B0604020202020204" pitchFamily="34" charset="-34"/>
              </a:rPr>
              <a:t>DGES/SDA</a:t>
            </a:r>
          </a:p>
        </p:txBody>
      </p:sp>
      <p:sp>
        <p:nvSpPr>
          <p:cNvPr id="64525" name="AutoShape 269">
            <a:extLst>
              <a:ext uri="{FF2B5EF4-FFF2-40B4-BE49-F238E27FC236}">
                <a16:creationId xmlns:a16="http://schemas.microsoft.com/office/drawing/2014/main" id="{55D66C36-7EB2-45F1-8D0C-B5F63D252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138" y="2173288"/>
            <a:ext cx="1331912" cy="2698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1800" b="1">
              <a:solidFill>
                <a:schemeClr val="tx1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4526" name="Text Box 270">
            <a:extLst>
              <a:ext uri="{FF2B5EF4-FFF2-40B4-BE49-F238E27FC236}">
                <a16:creationId xmlns:a16="http://schemas.microsoft.com/office/drawing/2014/main" id="{A50EC842-9BE8-4C9A-9551-5D568E23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2214563"/>
            <a:ext cx="1333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9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Secretário Adjunto</a:t>
            </a:r>
          </a:p>
        </p:txBody>
      </p:sp>
      <p:sp>
        <p:nvSpPr>
          <p:cNvPr id="64527" name="Line 272">
            <a:extLst>
              <a:ext uri="{FF2B5EF4-FFF2-40B4-BE49-F238E27FC236}">
                <a16:creationId xmlns:a16="http://schemas.microsoft.com/office/drawing/2014/main" id="{06E0C8F5-956D-441A-9002-E2EE051D9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1750" y="4311650"/>
            <a:ext cx="7938" cy="31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4528" name="AutoShape 194">
            <a:extLst>
              <a:ext uri="{FF2B5EF4-FFF2-40B4-BE49-F238E27FC236}">
                <a16:creationId xmlns:a16="http://schemas.microsoft.com/office/drawing/2014/main" id="{AD3E306D-FE10-432E-9113-AD1F1A19B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900" y="3611563"/>
            <a:ext cx="1333500" cy="660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900" b="1">
              <a:solidFill>
                <a:schemeClr val="tx1"/>
              </a:solidFill>
              <a:latin typeface="BrowalliaUPC" panose="020B0604020202020204" pitchFamily="34" charset="-34"/>
              <a:cs typeface="Tahoma" panose="020B0604030504040204" pitchFamily="34" charset="0"/>
            </a:endParaRPr>
          </a:p>
        </p:txBody>
      </p:sp>
      <p:sp>
        <p:nvSpPr>
          <p:cNvPr id="64529" name="Text Box 270">
            <a:extLst>
              <a:ext uri="{FF2B5EF4-FFF2-40B4-BE49-F238E27FC236}">
                <a16:creationId xmlns:a16="http://schemas.microsoft.com/office/drawing/2014/main" id="{E646F33A-C477-48DF-B93B-8717AC138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1438" y="3668713"/>
            <a:ext cx="13335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8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DEPARTAMENTO DE SUPORTE E NORMAS</a:t>
            </a:r>
          </a:p>
        </p:txBody>
      </p:sp>
      <p:sp>
        <p:nvSpPr>
          <p:cNvPr id="26642" name="AutoShape 57">
            <a:extLst>
              <a:ext uri="{FF2B5EF4-FFF2-40B4-BE49-F238E27FC236}">
                <a16:creationId xmlns:a16="http://schemas.microsoft.com/office/drawing/2014/main" id="{B150DC11-A60F-4F64-90E2-972B774BC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75" y="4065588"/>
            <a:ext cx="1223963" cy="127000"/>
          </a:xfrm>
          <a:prstGeom prst="roundRect">
            <a:avLst>
              <a:gd name="adj" fmla="val 348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sz="900" b="1">
                <a:latin typeface="BrowalliaUPC" panose="020B0604020202020204" pitchFamily="34" charset="-34"/>
              </a:rPr>
              <a:t>DSN/SDA</a:t>
            </a:r>
          </a:p>
        </p:txBody>
      </p:sp>
      <p:sp>
        <p:nvSpPr>
          <p:cNvPr id="64531" name="AutoShape 194">
            <a:extLst>
              <a:ext uri="{FF2B5EF4-FFF2-40B4-BE49-F238E27FC236}">
                <a16:creationId xmlns:a16="http://schemas.microsoft.com/office/drawing/2014/main" id="{16FD784E-AEE3-4258-90F9-EB1D30C00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3619500"/>
            <a:ext cx="1333500" cy="660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900" b="1">
              <a:solidFill>
                <a:schemeClr val="tx1"/>
              </a:solidFill>
              <a:latin typeface="BrowalliaUPC" panose="020B0604020202020204" pitchFamily="34" charset="-34"/>
              <a:cs typeface="Tahoma" panose="020B0604030504040204" pitchFamily="34" charset="0"/>
            </a:endParaRPr>
          </a:p>
        </p:txBody>
      </p:sp>
      <p:sp>
        <p:nvSpPr>
          <p:cNvPr id="64532" name="Text Box 270">
            <a:extLst>
              <a:ext uri="{FF2B5EF4-FFF2-40B4-BE49-F238E27FC236}">
                <a16:creationId xmlns:a16="http://schemas.microsoft.com/office/drawing/2014/main" id="{86DD812C-501F-4AF0-B5E4-589EB67A8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3709988"/>
            <a:ext cx="13335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8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DEPARTAMENTO SANIDADE VEGETAL E INSUMOS AGRÍCOLAS</a:t>
            </a:r>
          </a:p>
        </p:txBody>
      </p:sp>
      <p:sp>
        <p:nvSpPr>
          <p:cNvPr id="26645" name="AutoShape 57">
            <a:extLst>
              <a:ext uri="{FF2B5EF4-FFF2-40B4-BE49-F238E27FC236}">
                <a16:creationId xmlns:a16="http://schemas.microsoft.com/office/drawing/2014/main" id="{DCE5F568-6466-46DE-A517-8387799FC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4073525"/>
            <a:ext cx="1223963" cy="127000"/>
          </a:xfrm>
          <a:prstGeom prst="roundRect">
            <a:avLst>
              <a:gd name="adj" fmla="val 348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sz="900" b="1" dirty="0">
                <a:latin typeface="BrowalliaUPC" panose="020B0604020202020204" pitchFamily="34" charset="-34"/>
              </a:rPr>
              <a:t>DSV/SDA</a:t>
            </a:r>
          </a:p>
        </p:txBody>
      </p:sp>
      <p:sp>
        <p:nvSpPr>
          <p:cNvPr id="64534" name="AutoShape 194">
            <a:extLst>
              <a:ext uri="{FF2B5EF4-FFF2-40B4-BE49-F238E27FC236}">
                <a16:creationId xmlns:a16="http://schemas.microsoft.com/office/drawing/2014/main" id="{45E9FF83-6D36-48F2-93E1-04361A80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3619500"/>
            <a:ext cx="1333500" cy="660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900" b="1">
              <a:solidFill>
                <a:schemeClr val="tx1"/>
              </a:solidFill>
              <a:latin typeface="BrowalliaUPC" panose="020B0604020202020204" pitchFamily="34" charset="-34"/>
              <a:cs typeface="Tahoma" panose="020B0604030504040204" pitchFamily="34" charset="0"/>
            </a:endParaRPr>
          </a:p>
        </p:txBody>
      </p:sp>
      <p:sp>
        <p:nvSpPr>
          <p:cNvPr id="64535" name="Text Box 270">
            <a:extLst>
              <a:ext uri="{FF2B5EF4-FFF2-40B4-BE49-F238E27FC236}">
                <a16:creationId xmlns:a16="http://schemas.microsoft.com/office/drawing/2014/main" id="{D76CE574-4C30-44F4-955F-E396004D8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8" y="3708400"/>
            <a:ext cx="133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8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DEPARTAMENTO SAÚDE ANIMAL E INSUMOS PECUÁRIOS</a:t>
            </a:r>
          </a:p>
        </p:txBody>
      </p:sp>
      <p:sp>
        <p:nvSpPr>
          <p:cNvPr id="26648" name="AutoShape 57">
            <a:extLst>
              <a:ext uri="{FF2B5EF4-FFF2-40B4-BE49-F238E27FC236}">
                <a16:creationId xmlns:a16="http://schemas.microsoft.com/office/drawing/2014/main" id="{94022089-7E20-41B1-81D6-5C8F73340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4073525"/>
            <a:ext cx="1223963" cy="127000"/>
          </a:xfrm>
          <a:prstGeom prst="roundRect">
            <a:avLst>
              <a:gd name="adj" fmla="val 348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sz="900" b="1">
                <a:latin typeface="BrowalliaUPC" panose="020B0604020202020204" pitchFamily="34" charset="-34"/>
              </a:rPr>
              <a:t>DSA/SDA</a:t>
            </a:r>
          </a:p>
        </p:txBody>
      </p:sp>
      <p:sp>
        <p:nvSpPr>
          <p:cNvPr id="64537" name="AutoShape 194">
            <a:extLst>
              <a:ext uri="{FF2B5EF4-FFF2-40B4-BE49-F238E27FC236}">
                <a16:creationId xmlns:a16="http://schemas.microsoft.com/office/drawing/2014/main" id="{E7ACEEB7-4754-4614-881B-46B50B470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3625850"/>
            <a:ext cx="1333500" cy="660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900" b="1">
              <a:solidFill>
                <a:schemeClr val="tx1"/>
              </a:solidFill>
              <a:latin typeface="BrowalliaUPC" panose="020B0604020202020204" pitchFamily="34" charset="-34"/>
              <a:cs typeface="Tahoma" panose="020B0604030504040204" pitchFamily="34" charset="0"/>
            </a:endParaRPr>
          </a:p>
        </p:txBody>
      </p:sp>
      <p:sp>
        <p:nvSpPr>
          <p:cNvPr id="64538" name="Text Box 270">
            <a:extLst>
              <a:ext uri="{FF2B5EF4-FFF2-40B4-BE49-F238E27FC236}">
                <a16:creationId xmlns:a16="http://schemas.microsoft.com/office/drawing/2014/main" id="{DBEE2580-E82D-4DB2-BEE9-A3DAB9F8F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950" y="3716338"/>
            <a:ext cx="13335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8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DEPARTAMENTO DE INPEÇÃO DE PRODUTOS DE ORIGEM VEGETAL </a:t>
            </a:r>
          </a:p>
        </p:txBody>
      </p:sp>
      <p:sp>
        <p:nvSpPr>
          <p:cNvPr id="26651" name="AutoShape 57">
            <a:extLst>
              <a:ext uri="{FF2B5EF4-FFF2-40B4-BE49-F238E27FC236}">
                <a16:creationId xmlns:a16="http://schemas.microsoft.com/office/drawing/2014/main" id="{44893FE3-D9B5-494B-BCFF-72D9C47C0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7613" y="4079875"/>
            <a:ext cx="1223962" cy="127000"/>
          </a:xfrm>
          <a:prstGeom prst="roundRect">
            <a:avLst>
              <a:gd name="adj" fmla="val 348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sz="900" b="1">
                <a:latin typeface="BrowalliaUPC" panose="020B0604020202020204" pitchFamily="34" charset="-34"/>
              </a:rPr>
              <a:t>DIPOV/SDA</a:t>
            </a:r>
          </a:p>
        </p:txBody>
      </p:sp>
      <p:sp>
        <p:nvSpPr>
          <p:cNvPr id="64540" name="AutoShape 194">
            <a:extLst>
              <a:ext uri="{FF2B5EF4-FFF2-40B4-BE49-F238E27FC236}">
                <a16:creationId xmlns:a16="http://schemas.microsoft.com/office/drawing/2014/main" id="{980E11FF-AF4A-4914-8C92-0313E6592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900" y="3625850"/>
            <a:ext cx="1333500" cy="660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900" b="1">
              <a:solidFill>
                <a:schemeClr val="tx1"/>
              </a:solidFill>
              <a:latin typeface="BrowalliaUPC" panose="020B0604020202020204" pitchFamily="34" charset="-34"/>
              <a:cs typeface="Tahoma" panose="020B0604030504040204" pitchFamily="34" charset="0"/>
            </a:endParaRPr>
          </a:p>
        </p:txBody>
      </p:sp>
      <p:sp>
        <p:nvSpPr>
          <p:cNvPr id="64541" name="Text Box 270">
            <a:extLst>
              <a:ext uri="{FF2B5EF4-FFF2-40B4-BE49-F238E27FC236}">
                <a16:creationId xmlns:a16="http://schemas.microsoft.com/office/drawing/2014/main" id="{50DF10CD-D8A9-456D-B838-0501BC27E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675" y="3714750"/>
            <a:ext cx="1333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8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DEPARTAMENTO DE INSPEÇÃO DE  PRODUTOS DE ORIGEM ANIMAL</a:t>
            </a:r>
          </a:p>
        </p:txBody>
      </p:sp>
      <p:sp>
        <p:nvSpPr>
          <p:cNvPr id="26654" name="AutoShape 57">
            <a:extLst>
              <a:ext uri="{FF2B5EF4-FFF2-40B4-BE49-F238E27FC236}">
                <a16:creationId xmlns:a16="http://schemas.microsoft.com/office/drawing/2014/main" id="{3800289C-AB5F-4A17-B13A-C710A6C31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338" y="4079875"/>
            <a:ext cx="1223962" cy="127000"/>
          </a:xfrm>
          <a:prstGeom prst="roundRect">
            <a:avLst>
              <a:gd name="adj" fmla="val 348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sz="900" b="1">
                <a:latin typeface="BrowalliaUPC" panose="020B0604020202020204" pitchFamily="34" charset="-34"/>
              </a:rPr>
              <a:t>DIPOA/SDA</a:t>
            </a:r>
          </a:p>
        </p:txBody>
      </p:sp>
      <p:sp>
        <p:nvSpPr>
          <p:cNvPr id="92" name="Retângulo Arredondado 51">
            <a:extLst>
              <a:ext uri="{FF2B5EF4-FFF2-40B4-BE49-F238E27FC236}">
                <a16:creationId xmlns:a16="http://schemas.microsoft.com/office/drawing/2014/main" id="{28A374BF-AF1A-461C-995A-AF88470BA315}"/>
              </a:ext>
            </a:extLst>
          </p:cNvPr>
          <p:cNvSpPr/>
          <p:nvPr/>
        </p:nvSpPr>
        <p:spPr>
          <a:xfrm>
            <a:off x="9028113" y="4629150"/>
            <a:ext cx="1311275" cy="15224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800" b="1" dirty="0">
                <a:solidFill>
                  <a:schemeClr val="tx1"/>
                </a:solidFill>
              </a:rPr>
              <a:t>SUASA</a:t>
            </a:r>
          </a:p>
          <a:p>
            <a:pPr algn="ctr">
              <a:defRPr/>
            </a:pPr>
            <a:r>
              <a:rPr lang="pt-BR" sz="800" b="1" dirty="0">
                <a:solidFill>
                  <a:schemeClr val="tx1"/>
                </a:solidFill>
              </a:rPr>
              <a:t>AUDITORIA OPERACIONAL</a:t>
            </a:r>
          </a:p>
          <a:p>
            <a:pPr algn="ctr">
              <a:defRPr/>
            </a:pPr>
            <a:r>
              <a:rPr lang="pt-BR" sz="800" b="1" dirty="0">
                <a:solidFill>
                  <a:srgbClr val="FF0000"/>
                </a:solidFill>
              </a:rPr>
              <a:t>MELHORIA DA QUALIDADE REGULATÓRIA</a:t>
            </a:r>
          </a:p>
          <a:p>
            <a:pPr algn="ctr">
              <a:defRPr/>
            </a:pPr>
            <a:r>
              <a:rPr lang="pt-BR" sz="800" b="1" dirty="0">
                <a:solidFill>
                  <a:schemeClr val="tx1"/>
                </a:solidFill>
              </a:rPr>
              <a:t>AVALIAÇÃO DE RISCO</a:t>
            </a:r>
          </a:p>
          <a:p>
            <a:pPr algn="ctr">
              <a:defRPr/>
            </a:pPr>
            <a:r>
              <a:rPr lang="pt-BR" sz="800" b="1" dirty="0">
                <a:solidFill>
                  <a:schemeClr val="tx1"/>
                </a:solidFill>
              </a:rPr>
              <a:t>INTELIGÊNCIA ESTRATÉGICA</a:t>
            </a:r>
          </a:p>
          <a:p>
            <a:pPr algn="ctr">
              <a:defRPr/>
            </a:pPr>
            <a:r>
              <a:rPr lang="pt-BR" sz="800" b="1" dirty="0">
                <a:solidFill>
                  <a:schemeClr val="tx1"/>
                </a:solidFill>
              </a:rPr>
              <a:t>INTERNACIONAL</a:t>
            </a:r>
          </a:p>
          <a:p>
            <a:pPr algn="ctr">
              <a:defRPr/>
            </a:pPr>
            <a:r>
              <a:rPr lang="pt-BR" sz="800" b="1" dirty="0">
                <a:solidFill>
                  <a:schemeClr val="tx1"/>
                </a:solidFill>
              </a:rPr>
              <a:t>INOVAÇÕES TECNOLÓGICAS</a:t>
            </a:r>
          </a:p>
        </p:txBody>
      </p:sp>
      <p:sp>
        <p:nvSpPr>
          <p:cNvPr id="93" name="Retângulo Arredondado 176">
            <a:extLst>
              <a:ext uri="{FF2B5EF4-FFF2-40B4-BE49-F238E27FC236}">
                <a16:creationId xmlns:a16="http://schemas.microsoft.com/office/drawing/2014/main" id="{FA43F517-7CE9-433E-9D9F-71DDF5449095}"/>
              </a:ext>
            </a:extLst>
          </p:cNvPr>
          <p:cNvSpPr/>
          <p:nvPr/>
        </p:nvSpPr>
        <p:spPr>
          <a:xfrm>
            <a:off x="10790238" y="4616450"/>
            <a:ext cx="1311275" cy="15351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 sz="800" b="1" dirty="0"/>
          </a:p>
          <a:p>
            <a:pPr algn="ctr">
              <a:defRPr/>
            </a:pPr>
            <a:r>
              <a:rPr lang="pt-BR" sz="800" b="1" dirty="0"/>
              <a:t>AUTOMAÇÃO</a:t>
            </a:r>
          </a:p>
          <a:p>
            <a:pPr algn="ctr">
              <a:defRPr/>
            </a:pPr>
            <a:r>
              <a:rPr lang="pt-BR" sz="800" b="1" dirty="0"/>
              <a:t>ORÇAMENTO</a:t>
            </a:r>
          </a:p>
          <a:p>
            <a:pPr algn="ctr">
              <a:defRPr/>
            </a:pPr>
            <a:r>
              <a:rPr lang="pt-BR" sz="800" b="1" dirty="0"/>
              <a:t>EXECUÇÃO FINANCEIRA</a:t>
            </a:r>
          </a:p>
          <a:p>
            <a:pPr algn="ctr">
              <a:defRPr/>
            </a:pPr>
            <a:r>
              <a:rPr lang="pt-BR" sz="800" b="1" dirty="0"/>
              <a:t>PLANEJAMENTO</a:t>
            </a:r>
          </a:p>
          <a:p>
            <a:pPr algn="ctr">
              <a:defRPr/>
            </a:pPr>
            <a:r>
              <a:rPr lang="pt-BR" sz="800" b="1" dirty="0"/>
              <a:t>ACOMPANHAMENTO</a:t>
            </a:r>
          </a:p>
          <a:p>
            <a:pPr algn="ctr">
              <a:defRPr/>
            </a:pPr>
            <a:r>
              <a:rPr lang="pt-BR" sz="800" b="1" dirty="0"/>
              <a:t>LOGÍSTICA</a:t>
            </a:r>
          </a:p>
          <a:p>
            <a:pPr algn="ctr">
              <a:defRPr/>
            </a:pPr>
            <a:r>
              <a:rPr lang="pt-BR" sz="800" b="1" dirty="0"/>
              <a:t>GESTÃO DA FORÇA DE TRABALHO</a:t>
            </a:r>
          </a:p>
        </p:txBody>
      </p:sp>
      <p:cxnSp>
        <p:nvCxnSpPr>
          <p:cNvPr id="94" name="Conector reto 93">
            <a:extLst>
              <a:ext uri="{FF2B5EF4-FFF2-40B4-BE49-F238E27FC236}">
                <a16:creationId xmlns:a16="http://schemas.microsoft.com/office/drawing/2014/main" id="{208DD37B-1C0B-4E95-8321-32DA51FE6299}"/>
              </a:ext>
            </a:extLst>
          </p:cNvPr>
          <p:cNvCxnSpPr>
            <a:cxnSpLocks/>
            <a:stCxn id="26632" idx="2"/>
          </p:cNvCxnSpPr>
          <p:nvPr/>
        </p:nvCxnSpPr>
        <p:spPr>
          <a:xfrm>
            <a:off x="6040438" y="1919288"/>
            <a:ext cx="33337" cy="12080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tângulo Arredondado 51">
            <a:extLst>
              <a:ext uri="{FF2B5EF4-FFF2-40B4-BE49-F238E27FC236}">
                <a16:creationId xmlns:a16="http://schemas.microsoft.com/office/drawing/2014/main" id="{C2289B5E-DBB4-42DD-B3B0-597A278A79A8}"/>
              </a:ext>
            </a:extLst>
          </p:cNvPr>
          <p:cNvSpPr/>
          <p:nvPr/>
        </p:nvSpPr>
        <p:spPr>
          <a:xfrm>
            <a:off x="355600" y="4618038"/>
            <a:ext cx="1311275" cy="15335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800" b="1" dirty="0"/>
              <a:t>SANIDADE VEGETAL</a:t>
            </a:r>
          </a:p>
          <a:p>
            <a:pPr algn="ctr">
              <a:defRPr/>
            </a:pPr>
            <a:r>
              <a:rPr lang="pt-BR" sz="800" b="1" dirty="0"/>
              <a:t>AGROTÓXICOS</a:t>
            </a:r>
          </a:p>
          <a:p>
            <a:pPr algn="ctr">
              <a:defRPr/>
            </a:pPr>
            <a:r>
              <a:rPr lang="pt-BR" sz="800" b="1" dirty="0"/>
              <a:t>FERTILIZANTES, CORRETIVOS E INOCULANTES</a:t>
            </a:r>
          </a:p>
          <a:p>
            <a:pPr algn="ctr">
              <a:defRPr/>
            </a:pPr>
            <a:r>
              <a:rPr lang="pt-BR" sz="800" b="1" dirty="0"/>
              <a:t>SEMENTES E MUDAS</a:t>
            </a:r>
          </a:p>
          <a:p>
            <a:pPr algn="ctr">
              <a:defRPr/>
            </a:pPr>
            <a:r>
              <a:rPr lang="pt-BR" sz="800" b="1" dirty="0"/>
              <a:t>PROTEÇÃO DE CULTIVARES</a:t>
            </a:r>
          </a:p>
          <a:p>
            <a:pPr algn="ctr">
              <a:defRPr/>
            </a:pPr>
            <a:r>
              <a:rPr lang="pt-BR" sz="800" b="1" dirty="0"/>
              <a:t>OGM</a:t>
            </a:r>
          </a:p>
          <a:p>
            <a:pPr algn="ctr">
              <a:defRPr/>
            </a:pPr>
            <a:r>
              <a:rPr lang="pt-BR" sz="800" b="1" dirty="0"/>
              <a:t>AVIAÇÃO AGRÍCOLA</a:t>
            </a:r>
          </a:p>
          <a:p>
            <a:pPr algn="ctr">
              <a:defRPr/>
            </a:pPr>
            <a:r>
              <a:rPr lang="pt-BR" sz="800" b="1" dirty="0"/>
              <a:t>AGRICULTURA ORGÂNICA</a:t>
            </a:r>
          </a:p>
        </p:txBody>
      </p:sp>
      <p:sp>
        <p:nvSpPr>
          <p:cNvPr id="96" name="Retângulo Arredondado 51">
            <a:extLst>
              <a:ext uri="{FF2B5EF4-FFF2-40B4-BE49-F238E27FC236}">
                <a16:creationId xmlns:a16="http://schemas.microsoft.com/office/drawing/2014/main" id="{DDC9A663-FD9B-49F1-A10F-A2DF2F168A5C}"/>
              </a:ext>
            </a:extLst>
          </p:cNvPr>
          <p:cNvSpPr/>
          <p:nvPr/>
        </p:nvSpPr>
        <p:spPr>
          <a:xfrm>
            <a:off x="1989138" y="4616450"/>
            <a:ext cx="1311275" cy="15351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800" b="1" dirty="0"/>
              <a:t>SAÚDE ANIMAL</a:t>
            </a:r>
          </a:p>
          <a:p>
            <a:pPr algn="ctr">
              <a:defRPr/>
            </a:pPr>
            <a:r>
              <a:rPr lang="pt-BR" sz="800" b="1" dirty="0"/>
              <a:t>MEDICAMENTO VETERINÁRIOS</a:t>
            </a:r>
          </a:p>
          <a:p>
            <a:pPr algn="ctr">
              <a:defRPr/>
            </a:pPr>
            <a:r>
              <a:rPr lang="pt-BR" sz="800" b="1" dirty="0"/>
              <a:t>MATERIAL GENÉTICO</a:t>
            </a:r>
          </a:p>
          <a:p>
            <a:pPr algn="ctr">
              <a:defRPr/>
            </a:pPr>
            <a:r>
              <a:rPr lang="pt-BR" sz="800" b="1" dirty="0"/>
              <a:t>REGISTRO GENALÓGICO</a:t>
            </a:r>
          </a:p>
          <a:p>
            <a:pPr algn="ctr">
              <a:defRPr/>
            </a:pPr>
            <a:r>
              <a:rPr lang="pt-BR" sz="800" b="1" dirty="0"/>
              <a:t>BEM ESTAR ANIMAL</a:t>
            </a:r>
          </a:p>
          <a:p>
            <a:pPr algn="ctr">
              <a:defRPr/>
            </a:pPr>
            <a:r>
              <a:rPr lang="pt-BR" sz="800" b="1" dirty="0"/>
              <a:t>RASTREABILIDADE</a:t>
            </a:r>
          </a:p>
        </p:txBody>
      </p:sp>
      <p:sp>
        <p:nvSpPr>
          <p:cNvPr id="97" name="Retângulo Arredondado 51">
            <a:extLst>
              <a:ext uri="{FF2B5EF4-FFF2-40B4-BE49-F238E27FC236}">
                <a16:creationId xmlns:a16="http://schemas.microsoft.com/office/drawing/2014/main" id="{CE8C93A6-866D-483C-8BA2-3C28B2417F90}"/>
              </a:ext>
            </a:extLst>
          </p:cNvPr>
          <p:cNvSpPr/>
          <p:nvPr/>
        </p:nvSpPr>
        <p:spPr>
          <a:xfrm>
            <a:off x="3713163" y="4618038"/>
            <a:ext cx="1311275" cy="15335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800" b="1" dirty="0"/>
              <a:t>BEBIDAS</a:t>
            </a:r>
          </a:p>
          <a:p>
            <a:pPr algn="ctr">
              <a:defRPr/>
            </a:pPr>
            <a:r>
              <a:rPr lang="pt-BR" sz="800" b="1" dirty="0"/>
              <a:t>VINHOS E DERIVADOS DA UVA</a:t>
            </a:r>
          </a:p>
          <a:p>
            <a:pPr algn="ctr">
              <a:defRPr/>
            </a:pPr>
            <a:r>
              <a:rPr lang="pt-BR" sz="800" b="1" dirty="0"/>
              <a:t>QUALIDADE VEGETAL</a:t>
            </a:r>
          </a:p>
          <a:p>
            <a:pPr algn="ctr">
              <a:defRPr/>
            </a:pPr>
            <a:r>
              <a:rPr lang="pt-BR" sz="800" b="1" dirty="0"/>
              <a:t>PADRONIZAÇÃO E CLASSIFICAÇÃO</a:t>
            </a:r>
          </a:p>
          <a:p>
            <a:pPr algn="ctr">
              <a:defRPr/>
            </a:pPr>
            <a:r>
              <a:rPr lang="pt-BR" sz="800" b="1" dirty="0"/>
              <a:t>PROGRAMAS DE CONTROLE DE RESÍDUOS E CONTAMINANTES</a:t>
            </a:r>
          </a:p>
        </p:txBody>
      </p:sp>
      <p:sp>
        <p:nvSpPr>
          <p:cNvPr id="98" name="Retângulo Arredondado 51">
            <a:extLst>
              <a:ext uri="{FF2B5EF4-FFF2-40B4-BE49-F238E27FC236}">
                <a16:creationId xmlns:a16="http://schemas.microsoft.com/office/drawing/2014/main" id="{274342DC-829B-4C41-BC4A-5E80D7C881B0}"/>
              </a:ext>
            </a:extLst>
          </p:cNvPr>
          <p:cNvSpPr/>
          <p:nvPr/>
        </p:nvSpPr>
        <p:spPr>
          <a:xfrm>
            <a:off x="5449888" y="4622800"/>
            <a:ext cx="1311275" cy="15351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800" b="1" dirty="0"/>
              <a:t>CARNES</a:t>
            </a:r>
          </a:p>
          <a:p>
            <a:pPr algn="ctr">
              <a:defRPr/>
            </a:pPr>
            <a:r>
              <a:rPr lang="pt-BR" sz="800" b="1" dirty="0"/>
              <a:t>LACTEOS</a:t>
            </a:r>
          </a:p>
          <a:p>
            <a:pPr algn="ctr">
              <a:defRPr/>
            </a:pPr>
            <a:r>
              <a:rPr lang="pt-BR" sz="800" b="1" dirty="0"/>
              <a:t>OVOS</a:t>
            </a:r>
          </a:p>
          <a:p>
            <a:pPr algn="ctr">
              <a:defRPr/>
            </a:pPr>
            <a:r>
              <a:rPr lang="pt-BR" sz="800" b="1" dirty="0"/>
              <a:t>MEL</a:t>
            </a:r>
          </a:p>
          <a:p>
            <a:pPr algn="ctr">
              <a:defRPr/>
            </a:pPr>
            <a:r>
              <a:rPr lang="pt-BR" sz="800" b="1" dirty="0"/>
              <a:t>OUTROS PRODUTOS</a:t>
            </a:r>
          </a:p>
          <a:p>
            <a:pPr algn="ctr">
              <a:defRPr/>
            </a:pPr>
            <a:r>
              <a:rPr lang="pt-BR" sz="800" b="1" dirty="0"/>
              <a:t>PROGRAMAS DE CONTROLE DE RESÍDUOS E CONTAMINANTES</a:t>
            </a:r>
          </a:p>
          <a:p>
            <a:pPr algn="ctr">
              <a:defRPr/>
            </a:pPr>
            <a:r>
              <a:rPr lang="pt-BR" sz="800" b="1" dirty="0"/>
              <a:t>ALIMENTAÇÃO ANIMAL</a:t>
            </a:r>
          </a:p>
        </p:txBody>
      </p:sp>
      <p:cxnSp>
        <p:nvCxnSpPr>
          <p:cNvPr id="99" name="Conector: Angulado 98">
            <a:extLst>
              <a:ext uri="{FF2B5EF4-FFF2-40B4-BE49-F238E27FC236}">
                <a16:creationId xmlns:a16="http://schemas.microsoft.com/office/drawing/2014/main" id="{19D50FF8-D9D7-4987-A335-DF4325779F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11238" y="3116263"/>
            <a:ext cx="5095875" cy="498475"/>
          </a:xfrm>
          <a:prstGeom prst="bentConnector3">
            <a:avLst>
              <a:gd name="adj1" fmla="val 99566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: Angulado 99">
            <a:extLst>
              <a:ext uri="{FF2B5EF4-FFF2-40B4-BE49-F238E27FC236}">
                <a16:creationId xmlns:a16="http://schemas.microsoft.com/office/drawing/2014/main" id="{4D8DD23D-FF8B-4CD2-A4DC-3BE90B1C58B8}"/>
              </a:ext>
            </a:extLst>
          </p:cNvPr>
          <p:cNvCxnSpPr>
            <a:cxnSpLocks/>
          </p:cNvCxnSpPr>
          <p:nvPr/>
        </p:nvCxnSpPr>
        <p:spPr>
          <a:xfrm>
            <a:off x="6096000" y="3116263"/>
            <a:ext cx="5332413" cy="425450"/>
          </a:xfrm>
          <a:prstGeom prst="bentConnector2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>
            <a:extLst>
              <a:ext uri="{FF2B5EF4-FFF2-40B4-BE49-F238E27FC236}">
                <a16:creationId xmlns:a16="http://schemas.microsoft.com/office/drawing/2014/main" id="{BC5FCE8E-7D3A-48B4-8DEF-99DEB93ECACE}"/>
              </a:ext>
            </a:extLst>
          </p:cNvPr>
          <p:cNvCxnSpPr>
            <a:cxnSpLocks/>
            <a:endCxn id="64528" idx="0"/>
          </p:cNvCxnSpPr>
          <p:nvPr/>
        </p:nvCxnSpPr>
        <p:spPr>
          <a:xfrm>
            <a:off x="9645650" y="3116263"/>
            <a:ext cx="0" cy="4953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>
            <a:extLst>
              <a:ext uri="{FF2B5EF4-FFF2-40B4-BE49-F238E27FC236}">
                <a16:creationId xmlns:a16="http://schemas.microsoft.com/office/drawing/2014/main" id="{DA855A8F-4899-4958-840B-287E8EC44053}"/>
              </a:ext>
            </a:extLst>
          </p:cNvPr>
          <p:cNvCxnSpPr>
            <a:cxnSpLocks/>
          </p:cNvCxnSpPr>
          <p:nvPr/>
        </p:nvCxnSpPr>
        <p:spPr>
          <a:xfrm>
            <a:off x="6070600" y="3127375"/>
            <a:ext cx="0" cy="4794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>
            <a:extLst>
              <a:ext uri="{FF2B5EF4-FFF2-40B4-BE49-F238E27FC236}">
                <a16:creationId xmlns:a16="http://schemas.microsoft.com/office/drawing/2014/main" id="{E058D7B5-95FB-4F91-8F0C-BC429DB905BB}"/>
              </a:ext>
            </a:extLst>
          </p:cNvPr>
          <p:cNvCxnSpPr>
            <a:cxnSpLocks/>
          </p:cNvCxnSpPr>
          <p:nvPr/>
        </p:nvCxnSpPr>
        <p:spPr>
          <a:xfrm>
            <a:off x="4368800" y="3116263"/>
            <a:ext cx="1588" cy="5064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>
            <a:extLst>
              <a:ext uri="{FF2B5EF4-FFF2-40B4-BE49-F238E27FC236}">
                <a16:creationId xmlns:a16="http://schemas.microsoft.com/office/drawing/2014/main" id="{3AB0034D-178B-44AB-822C-486AF75ED4A3}"/>
              </a:ext>
            </a:extLst>
          </p:cNvPr>
          <p:cNvCxnSpPr>
            <a:cxnSpLocks/>
          </p:cNvCxnSpPr>
          <p:nvPr/>
        </p:nvCxnSpPr>
        <p:spPr>
          <a:xfrm>
            <a:off x="2576513" y="3125788"/>
            <a:ext cx="0" cy="4794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99B8491B-8316-4C7F-94EE-4480ED19D8EC}"/>
              </a:ext>
            </a:extLst>
          </p:cNvPr>
          <p:cNvCxnSpPr>
            <a:stCxn id="64526" idx="3"/>
          </p:cNvCxnSpPr>
          <p:nvPr/>
        </p:nvCxnSpPr>
        <p:spPr>
          <a:xfrm flipV="1">
            <a:off x="5764213" y="2308225"/>
            <a:ext cx="309562" cy="63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F34850E6-632E-4459-8E47-3AB9800C4EAA}"/>
              </a:ext>
            </a:extLst>
          </p:cNvPr>
          <p:cNvCxnSpPr>
            <a:cxnSpLocks/>
            <a:stCxn id="64515" idx="1"/>
          </p:cNvCxnSpPr>
          <p:nvPr/>
        </p:nvCxnSpPr>
        <p:spPr>
          <a:xfrm flipH="1">
            <a:off x="6086475" y="2468563"/>
            <a:ext cx="58737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58" name="AutoShape 194">
            <a:extLst>
              <a:ext uri="{FF2B5EF4-FFF2-40B4-BE49-F238E27FC236}">
                <a16:creationId xmlns:a16="http://schemas.microsoft.com/office/drawing/2014/main" id="{4402271B-C2F0-4ACF-82C3-780301C12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425" y="3629025"/>
            <a:ext cx="1333500" cy="660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pt-BR" sz="900" b="1">
              <a:solidFill>
                <a:schemeClr val="tx1"/>
              </a:solidFill>
              <a:latin typeface="BrowalliaUPC" panose="020B0604020202020204" pitchFamily="34" charset="-34"/>
              <a:cs typeface="Tahoma" panose="020B0604030504040204" pitchFamily="34" charset="0"/>
            </a:endParaRPr>
          </a:p>
        </p:txBody>
      </p:sp>
      <p:sp>
        <p:nvSpPr>
          <p:cNvPr id="64559" name="Text Box 270">
            <a:extLst>
              <a:ext uri="{FF2B5EF4-FFF2-40B4-BE49-F238E27FC236}">
                <a16:creationId xmlns:a16="http://schemas.microsoft.com/office/drawing/2014/main" id="{97084C05-C05D-4CA1-B54A-BA7F208EA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3719513"/>
            <a:ext cx="133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800" b="1">
                <a:solidFill>
                  <a:schemeClr val="tx1"/>
                </a:solidFill>
                <a:latin typeface="BrowalliaUPC" panose="020B0604020202020204" pitchFamily="34" charset="-34"/>
                <a:cs typeface="Tahoma" panose="020B0604030504040204" pitchFamily="34" charset="0"/>
              </a:rPr>
              <a:t>DEPARTAMENTO DE SERVIÇOS TÉCNICOS</a:t>
            </a:r>
          </a:p>
        </p:txBody>
      </p:sp>
      <p:sp>
        <p:nvSpPr>
          <p:cNvPr id="26672" name="AutoShape 57">
            <a:extLst>
              <a:ext uri="{FF2B5EF4-FFF2-40B4-BE49-F238E27FC236}">
                <a16:creationId xmlns:a16="http://schemas.microsoft.com/office/drawing/2014/main" id="{7C7B3761-CA5C-4D8C-AD11-8092700D6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63" y="4083050"/>
            <a:ext cx="1223962" cy="127000"/>
          </a:xfrm>
          <a:prstGeom prst="roundRect">
            <a:avLst>
              <a:gd name="adj" fmla="val 348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sz="900" b="1">
                <a:latin typeface="BrowalliaUPC" panose="020B0604020202020204" pitchFamily="34" charset="-34"/>
              </a:rPr>
              <a:t>DTEC/SDA</a:t>
            </a:r>
          </a:p>
        </p:txBody>
      </p:sp>
      <p:sp>
        <p:nvSpPr>
          <p:cNvPr id="64561" name="Line 272">
            <a:extLst>
              <a:ext uri="{FF2B5EF4-FFF2-40B4-BE49-F238E27FC236}">
                <a16:creationId xmlns:a16="http://schemas.microsoft.com/office/drawing/2014/main" id="{C79737D2-C9C7-4CBD-A181-544AE5B1B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1750" y="4311650"/>
            <a:ext cx="7938" cy="31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4562" name="Line 272">
            <a:extLst>
              <a:ext uri="{FF2B5EF4-FFF2-40B4-BE49-F238E27FC236}">
                <a16:creationId xmlns:a16="http://schemas.microsoft.com/office/drawing/2014/main" id="{DF341E28-5F45-4968-8935-1A0F76432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1688" y="5313363"/>
            <a:ext cx="23812" cy="31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4563" name="Line 272">
            <a:extLst>
              <a:ext uri="{FF2B5EF4-FFF2-40B4-BE49-F238E27FC236}">
                <a16:creationId xmlns:a16="http://schemas.microsoft.com/office/drawing/2014/main" id="{CAEC2427-1644-4CF7-AE08-A1DCF8F79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4750" y="4291013"/>
            <a:ext cx="7938" cy="31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4564" name="Line 272">
            <a:extLst>
              <a:ext uri="{FF2B5EF4-FFF2-40B4-BE49-F238E27FC236}">
                <a16:creationId xmlns:a16="http://schemas.microsoft.com/office/drawing/2014/main" id="{951395AD-D76B-4367-A648-4BFCB27985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0113" y="5311775"/>
            <a:ext cx="23812" cy="31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6" name="Retângulo Arredondado 51">
            <a:extLst>
              <a:ext uri="{FF2B5EF4-FFF2-40B4-BE49-F238E27FC236}">
                <a16:creationId xmlns:a16="http://schemas.microsoft.com/office/drawing/2014/main" id="{97B560BC-5ED1-4422-A2D6-CF10464CC180}"/>
              </a:ext>
            </a:extLst>
          </p:cNvPr>
          <p:cNvSpPr/>
          <p:nvPr/>
        </p:nvSpPr>
        <p:spPr>
          <a:xfrm>
            <a:off x="7231063" y="4616450"/>
            <a:ext cx="1309687" cy="15351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800" b="1" dirty="0"/>
              <a:t>VIGIAGRO</a:t>
            </a:r>
          </a:p>
          <a:p>
            <a:pPr algn="ctr">
              <a:defRPr/>
            </a:pPr>
            <a:r>
              <a:rPr lang="pt-BR" sz="800" b="1" dirty="0"/>
              <a:t>LABORATÓRIOS FEDERAIS AGROPECUÁRIOS</a:t>
            </a:r>
          </a:p>
          <a:p>
            <a:pPr algn="ctr">
              <a:defRPr/>
            </a:pPr>
            <a:r>
              <a:rPr lang="pt-BR" sz="800" b="1" dirty="0"/>
              <a:t>COMUNICAÇÃO DE RISCO</a:t>
            </a:r>
          </a:p>
          <a:p>
            <a:pPr algn="ctr">
              <a:defRPr/>
            </a:pPr>
            <a:r>
              <a:rPr lang="pt-BR" sz="800" b="1" dirty="0"/>
              <a:t>AGRICULTURA ORGÂNICA</a:t>
            </a:r>
          </a:p>
          <a:p>
            <a:pPr algn="ctr">
              <a:defRPr/>
            </a:pPr>
            <a:r>
              <a:rPr lang="pt-BR" sz="800" b="1" dirty="0"/>
              <a:t>SINEAGRO</a:t>
            </a:r>
          </a:p>
        </p:txBody>
      </p: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FDFCB783-3527-4C93-8D3A-A05E110D5F4A}"/>
              </a:ext>
            </a:extLst>
          </p:cNvPr>
          <p:cNvCxnSpPr>
            <a:cxnSpLocks/>
          </p:cNvCxnSpPr>
          <p:nvPr/>
        </p:nvCxnSpPr>
        <p:spPr>
          <a:xfrm>
            <a:off x="7807325" y="3116263"/>
            <a:ext cx="0" cy="4953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>
            <a:extLst>
              <a:ext uri="{FF2B5EF4-FFF2-40B4-BE49-F238E27FC236}">
                <a16:creationId xmlns:a16="http://schemas.microsoft.com/office/drawing/2014/main" id="{43766AFD-49AD-45F7-BDCC-E0106CCAD407}"/>
              </a:ext>
            </a:extLst>
          </p:cNvPr>
          <p:cNvSpPr/>
          <p:nvPr/>
        </p:nvSpPr>
        <p:spPr>
          <a:xfrm>
            <a:off x="8689975" y="3328988"/>
            <a:ext cx="1958975" cy="30861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>
            <a:extLst>
              <a:ext uri="{FF2B5EF4-FFF2-40B4-BE49-F238E27FC236}">
                <a16:creationId xmlns:a16="http://schemas.microsoft.com/office/drawing/2014/main" id="{3DA1C277-5317-479A-B971-DFBBFC22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340" y="0"/>
            <a:ext cx="9629522" cy="993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b="1" dirty="0"/>
              <a:t>SECRETARIA DE DEFESA AGROPECUÁRIA – SDA/MAPA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EA3816-2EC6-43EF-BF54-1E21DA628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7096" y="1292088"/>
            <a:ext cx="8857244" cy="42738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pt-BR" sz="2800" dirty="0">
                <a:latin typeface="Calibri" panose="020F0502020204030204" pitchFamily="34" charset="0"/>
              </a:rPr>
              <a:t>Compete a </a:t>
            </a:r>
            <a:r>
              <a:rPr lang="pt-BR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SDA/MAPA </a:t>
            </a:r>
            <a:r>
              <a:rPr lang="pt-BR" sz="2800" dirty="0">
                <a:latin typeface="Calibri" panose="020F0502020204030204" pitchFamily="34" charset="0"/>
              </a:rPr>
              <a:t>o planejamento , </a:t>
            </a:r>
            <a:r>
              <a:rPr lang="pt-BR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a normatização </a:t>
            </a:r>
            <a:r>
              <a:rPr lang="pt-BR" sz="2800" dirty="0">
                <a:latin typeface="Calibri" panose="020F0502020204030204" pitchFamily="34" charset="0"/>
              </a:rPr>
              <a:t>, coordenação, supervisão e fiscalização as atividades de relativas à defesa agropecuária, com vistas à promoção da: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latin typeface="Calibri" panose="020F0502020204030204" pitchFamily="34" charset="0"/>
              </a:rPr>
              <a:t>Salvaguarda da Sanidade Animal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latin typeface="Calibri" panose="020F0502020204030204" pitchFamily="34" charset="0"/>
              </a:rPr>
              <a:t>Proteção das Lavouras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latin typeface="Calibri" panose="020F0502020204030204" pitchFamily="34" charset="0"/>
              </a:rPr>
              <a:t>Segurança Alimentar</a:t>
            </a:r>
          </a:p>
        </p:txBody>
      </p:sp>
    </p:spTree>
    <p:extLst>
      <p:ext uri="{BB962C8B-B14F-4D97-AF65-F5344CB8AC3E}">
        <p14:creationId xmlns:p14="http://schemas.microsoft.com/office/powerpoint/2010/main" val="693616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8">
            <a:extLst>
              <a:ext uri="{FF2B5EF4-FFF2-40B4-BE49-F238E27FC236}">
                <a16:creationId xmlns:a16="http://schemas.microsoft.com/office/drawing/2014/main" id="{B01EC9D4-C54C-45C6-894E-3223F0A20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40" y="793751"/>
            <a:ext cx="8989692" cy="56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>
            <a:extLst>
              <a:ext uri="{FF2B5EF4-FFF2-40B4-BE49-F238E27FC236}">
                <a16:creationId xmlns:a16="http://schemas.microsoft.com/office/drawing/2014/main" id="{155CA003-ED3C-42B8-940F-89E749ED41D2}"/>
              </a:ext>
            </a:extLst>
          </p:cNvPr>
          <p:cNvSpPr txBox="1">
            <a:spLocks/>
          </p:cNvSpPr>
          <p:nvPr/>
        </p:nvSpPr>
        <p:spPr bwMode="auto">
          <a:xfrm>
            <a:off x="2733675" y="130176"/>
            <a:ext cx="71389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500" b="1" dirty="0">
                <a:solidFill>
                  <a:srgbClr val="77933C"/>
                </a:solidFill>
                <a:latin typeface="+mj-lt"/>
                <a:ea typeface="+mj-ea"/>
                <a:cs typeface="+mj-cs"/>
              </a:rPr>
              <a:t>CGAN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BEA415D-49F2-4DB7-BB88-E3009BC16FF5}"/>
              </a:ext>
            </a:extLst>
          </p:cNvPr>
          <p:cNvSpPr/>
          <p:nvPr/>
        </p:nvSpPr>
        <p:spPr>
          <a:xfrm>
            <a:off x="1971413" y="2097248"/>
            <a:ext cx="2365695" cy="411899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B8E4D061-3EF8-48F3-A53A-E2F0A04B2DCC}"/>
              </a:ext>
            </a:extLst>
          </p:cNvPr>
          <p:cNvSpPr/>
          <p:nvPr/>
        </p:nvSpPr>
        <p:spPr>
          <a:xfrm rot="5400000">
            <a:off x="2858984" y="1231981"/>
            <a:ext cx="590550" cy="42703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07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8E798-52BE-4C7A-9040-77FDEA1FC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Estrutura Organizacional - CGAN</a:t>
            </a:r>
          </a:p>
        </p:txBody>
      </p:sp>
      <p:sp>
        <p:nvSpPr>
          <p:cNvPr id="3" name="Donut 16">
            <a:extLst>
              <a:ext uri="{FF2B5EF4-FFF2-40B4-BE49-F238E27FC236}">
                <a16:creationId xmlns:a16="http://schemas.microsoft.com/office/drawing/2014/main" id="{191CE430-9BA4-498D-9B81-9ADB7CE7A88E}"/>
              </a:ext>
            </a:extLst>
          </p:cNvPr>
          <p:cNvSpPr/>
          <p:nvPr/>
        </p:nvSpPr>
        <p:spPr>
          <a:xfrm>
            <a:off x="4309854" y="1587267"/>
            <a:ext cx="4370824" cy="4370824"/>
          </a:xfrm>
          <a:prstGeom prst="donut">
            <a:avLst>
              <a:gd name="adj" fmla="val 1107"/>
            </a:avLst>
          </a:prstGeom>
          <a:solidFill>
            <a:srgbClr val="B8D3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onut 16">
            <a:extLst>
              <a:ext uri="{FF2B5EF4-FFF2-40B4-BE49-F238E27FC236}">
                <a16:creationId xmlns:a16="http://schemas.microsoft.com/office/drawing/2014/main" id="{50DD9BB8-4B1A-4059-A9FC-66024C21FEA6}"/>
              </a:ext>
            </a:extLst>
          </p:cNvPr>
          <p:cNvSpPr/>
          <p:nvPr/>
        </p:nvSpPr>
        <p:spPr>
          <a:xfrm>
            <a:off x="1506353" y="1587267"/>
            <a:ext cx="4370824" cy="4370824"/>
          </a:xfrm>
          <a:prstGeom prst="donut">
            <a:avLst>
              <a:gd name="adj" fmla="val 1107"/>
            </a:avLst>
          </a:prstGeom>
          <a:solidFill>
            <a:srgbClr val="008A3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EE920198-18E5-451E-8807-1B23485D5A80}"/>
              </a:ext>
            </a:extLst>
          </p:cNvPr>
          <p:cNvSpPr/>
          <p:nvPr/>
        </p:nvSpPr>
        <p:spPr>
          <a:xfrm>
            <a:off x="4355293" y="2970059"/>
            <a:ext cx="1438290" cy="1588860"/>
          </a:xfrm>
          <a:prstGeom prst="ellipse">
            <a:avLst/>
          </a:prstGeom>
          <a:solidFill>
            <a:srgbClr val="72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Agrupar 27"/>
          <p:cNvGrpSpPr/>
          <p:nvPr/>
        </p:nvGrpSpPr>
        <p:grpSpPr>
          <a:xfrm>
            <a:off x="6128188" y="2116895"/>
            <a:ext cx="853164" cy="853164"/>
            <a:chOff x="6128188" y="2116895"/>
            <a:chExt cx="853164" cy="853164"/>
          </a:xfrm>
        </p:grpSpPr>
        <p:sp>
          <p:nvSpPr>
            <p:cNvPr id="8" name="Oval 92">
              <a:extLst>
                <a:ext uri="{FF2B5EF4-FFF2-40B4-BE49-F238E27FC236}">
                  <a16:creationId xmlns:a16="http://schemas.microsoft.com/office/drawing/2014/main" id="{7B4107E4-C743-4666-BDF4-33278900FE4E}"/>
                </a:ext>
              </a:extLst>
            </p:cNvPr>
            <p:cNvSpPr/>
            <p:nvPr/>
          </p:nvSpPr>
          <p:spPr>
            <a:xfrm>
              <a:off x="6128188" y="2116895"/>
              <a:ext cx="853164" cy="85316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4">
              <a:extLst>
                <a:ext uri="{FF2B5EF4-FFF2-40B4-BE49-F238E27FC236}">
                  <a16:creationId xmlns:a16="http://schemas.microsoft.com/office/drawing/2014/main" id="{8C794E73-A29E-43A3-A3CB-8FF3CF3E7AB4}"/>
                </a:ext>
              </a:extLst>
            </p:cNvPr>
            <p:cNvGrpSpPr/>
            <p:nvPr/>
          </p:nvGrpSpPr>
          <p:grpSpPr>
            <a:xfrm>
              <a:off x="6411895" y="2400602"/>
              <a:ext cx="285750" cy="285750"/>
              <a:chOff x="9883775" y="4778375"/>
              <a:chExt cx="285750" cy="285750"/>
            </a:xfrm>
            <a:solidFill>
              <a:schemeClr val="bg1"/>
            </a:solidFill>
          </p:grpSpPr>
          <p:sp>
            <p:nvSpPr>
              <p:cNvPr id="11" name="Freeform 3441">
                <a:extLst>
                  <a:ext uri="{FF2B5EF4-FFF2-40B4-BE49-F238E27FC236}">
                    <a16:creationId xmlns:a16="http://schemas.microsoft.com/office/drawing/2014/main" id="{F181311D-A835-4A3F-985D-2E5E39B99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3775" y="4778375"/>
                <a:ext cx="190500" cy="238125"/>
              </a:xfrm>
              <a:custGeom>
                <a:avLst/>
                <a:gdLst>
                  <a:gd name="T0" fmla="*/ 412 w 478"/>
                  <a:gd name="T1" fmla="*/ 384 h 601"/>
                  <a:gd name="T2" fmla="*/ 376 w 478"/>
                  <a:gd name="T3" fmla="*/ 370 h 601"/>
                  <a:gd name="T4" fmla="*/ 360 w 478"/>
                  <a:gd name="T5" fmla="*/ 307 h 601"/>
                  <a:gd name="T6" fmla="*/ 379 w 478"/>
                  <a:gd name="T7" fmla="*/ 288 h 601"/>
                  <a:gd name="T8" fmla="*/ 397 w 478"/>
                  <a:gd name="T9" fmla="*/ 252 h 601"/>
                  <a:gd name="T10" fmla="*/ 406 w 478"/>
                  <a:gd name="T11" fmla="*/ 213 h 601"/>
                  <a:gd name="T12" fmla="*/ 415 w 478"/>
                  <a:gd name="T13" fmla="*/ 202 h 601"/>
                  <a:gd name="T14" fmla="*/ 420 w 478"/>
                  <a:gd name="T15" fmla="*/ 183 h 601"/>
                  <a:gd name="T16" fmla="*/ 416 w 478"/>
                  <a:gd name="T17" fmla="*/ 152 h 601"/>
                  <a:gd name="T18" fmla="*/ 411 w 478"/>
                  <a:gd name="T19" fmla="*/ 121 h 601"/>
                  <a:gd name="T20" fmla="*/ 420 w 478"/>
                  <a:gd name="T21" fmla="*/ 77 h 601"/>
                  <a:gd name="T22" fmla="*/ 415 w 478"/>
                  <a:gd name="T23" fmla="*/ 45 h 601"/>
                  <a:gd name="T24" fmla="*/ 402 w 478"/>
                  <a:gd name="T25" fmla="*/ 27 h 601"/>
                  <a:gd name="T26" fmla="*/ 383 w 478"/>
                  <a:gd name="T27" fmla="*/ 14 h 601"/>
                  <a:gd name="T28" fmla="*/ 342 w 478"/>
                  <a:gd name="T29" fmla="*/ 3 h 601"/>
                  <a:gd name="T30" fmla="*/ 291 w 478"/>
                  <a:gd name="T31" fmla="*/ 0 h 601"/>
                  <a:gd name="T32" fmla="*/ 245 w 478"/>
                  <a:gd name="T33" fmla="*/ 9 h 601"/>
                  <a:gd name="T34" fmla="*/ 213 w 478"/>
                  <a:gd name="T35" fmla="*/ 27 h 601"/>
                  <a:gd name="T36" fmla="*/ 200 w 478"/>
                  <a:gd name="T37" fmla="*/ 41 h 601"/>
                  <a:gd name="T38" fmla="*/ 181 w 478"/>
                  <a:gd name="T39" fmla="*/ 44 h 601"/>
                  <a:gd name="T40" fmla="*/ 163 w 478"/>
                  <a:gd name="T41" fmla="*/ 55 h 601"/>
                  <a:gd name="T42" fmla="*/ 154 w 478"/>
                  <a:gd name="T43" fmla="*/ 86 h 601"/>
                  <a:gd name="T44" fmla="*/ 164 w 478"/>
                  <a:gd name="T45" fmla="*/ 138 h 601"/>
                  <a:gd name="T46" fmla="*/ 159 w 478"/>
                  <a:gd name="T47" fmla="*/ 144 h 601"/>
                  <a:gd name="T48" fmla="*/ 150 w 478"/>
                  <a:gd name="T49" fmla="*/ 162 h 601"/>
                  <a:gd name="T50" fmla="*/ 149 w 478"/>
                  <a:gd name="T51" fmla="*/ 184 h 601"/>
                  <a:gd name="T52" fmla="*/ 153 w 478"/>
                  <a:gd name="T53" fmla="*/ 201 h 601"/>
                  <a:gd name="T54" fmla="*/ 163 w 478"/>
                  <a:gd name="T55" fmla="*/ 213 h 601"/>
                  <a:gd name="T56" fmla="*/ 169 w 478"/>
                  <a:gd name="T57" fmla="*/ 237 h 601"/>
                  <a:gd name="T58" fmla="*/ 180 w 478"/>
                  <a:gd name="T59" fmla="*/ 271 h 601"/>
                  <a:gd name="T60" fmla="*/ 203 w 478"/>
                  <a:gd name="T61" fmla="*/ 306 h 601"/>
                  <a:gd name="T62" fmla="*/ 216 w 478"/>
                  <a:gd name="T63" fmla="*/ 364 h 601"/>
                  <a:gd name="T64" fmla="*/ 171 w 478"/>
                  <a:gd name="T65" fmla="*/ 380 h 601"/>
                  <a:gd name="T66" fmla="*/ 105 w 478"/>
                  <a:gd name="T67" fmla="*/ 401 h 601"/>
                  <a:gd name="T68" fmla="*/ 46 w 478"/>
                  <a:gd name="T69" fmla="*/ 428 h 601"/>
                  <a:gd name="T70" fmla="*/ 22 w 478"/>
                  <a:gd name="T71" fmla="*/ 448 h 601"/>
                  <a:gd name="T72" fmla="*/ 10 w 478"/>
                  <a:gd name="T73" fmla="*/ 479 h 601"/>
                  <a:gd name="T74" fmla="*/ 1 w 478"/>
                  <a:gd name="T75" fmla="*/ 540 h 601"/>
                  <a:gd name="T76" fmla="*/ 0 w 478"/>
                  <a:gd name="T77" fmla="*/ 594 h 601"/>
                  <a:gd name="T78" fmla="*/ 11 w 478"/>
                  <a:gd name="T79" fmla="*/ 601 h 601"/>
                  <a:gd name="T80" fmla="*/ 384 w 478"/>
                  <a:gd name="T81" fmla="*/ 565 h 601"/>
                  <a:gd name="T82" fmla="*/ 388 w 478"/>
                  <a:gd name="T83" fmla="*/ 528 h 601"/>
                  <a:gd name="T84" fmla="*/ 399 w 478"/>
                  <a:gd name="T85" fmla="*/ 493 h 601"/>
                  <a:gd name="T86" fmla="*/ 416 w 478"/>
                  <a:gd name="T87" fmla="*/ 461 h 601"/>
                  <a:gd name="T88" fmla="*/ 439 w 478"/>
                  <a:gd name="T89" fmla="*/ 434 h 601"/>
                  <a:gd name="T90" fmla="*/ 467 w 478"/>
                  <a:gd name="T91" fmla="*/ 413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78" h="601">
                    <a:moveTo>
                      <a:pt x="478" y="406"/>
                    </a:moveTo>
                    <a:lnTo>
                      <a:pt x="424" y="388"/>
                    </a:lnTo>
                    <a:lnTo>
                      <a:pt x="412" y="384"/>
                    </a:lnTo>
                    <a:lnTo>
                      <a:pt x="401" y="379"/>
                    </a:lnTo>
                    <a:lnTo>
                      <a:pt x="388" y="375"/>
                    </a:lnTo>
                    <a:lnTo>
                      <a:pt x="376" y="370"/>
                    </a:lnTo>
                    <a:lnTo>
                      <a:pt x="369" y="368"/>
                    </a:lnTo>
                    <a:lnTo>
                      <a:pt x="360" y="364"/>
                    </a:lnTo>
                    <a:lnTo>
                      <a:pt x="360" y="307"/>
                    </a:lnTo>
                    <a:lnTo>
                      <a:pt x="366" y="302"/>
                    </a:lnTo>
                    <a:lnTo>
                      <a:pt x="371" y="297"/>
                    </a:lnTo>
                    <a:lnTo>
                      <a:pt x="379" y="288"/>
                    </a:lnTo>
                    <a:lnTo>
                      <a:pt x="385" y="279"/>
                    </a:lnTo>
                    <a:lnTo>
                      <a:pt x="392" y="266"/>
                    </a:lnTo>
                    <a:lnTo>
                      <a:pt x="397" y="252"/>
                    </a:lnTo>
                    <a:lnTo>
                      <a:pt x="401" y="235"/>
                    </a:lnTo>
                    <a:lnTo>
                      <a:pt x="402" y="216"/>
                    </a:lnTo>
                    <a:lnTo>
                      <a:pt x="406" y="213"/>
                    </a:lnTo>
                    <a:lnTo>
                      <a:pt x="410" y="211"/>
                    </a:lnTo>
                    <a:lnTo>
                      <a:pt x="412" y="207"/>
                    </a:lnTo>
                    <a:lnTo>
                      <a:pt x="415" y="202"/>
                    </a:lnTo>
                    <a:lnTo>
                      <a:pt x="417" y="197"/>
                    </a:lnTo>
                    <a:lnTo>
                      <a:pt x="419" y="190"/>
                    </a:lnTo>
                    <a:lnTo>
                      <a:pt x="420" y="183"/>
                    </a:lnTo>
                    <a:lnTo>
                      <a:pt x="420" y="175"/>
                    </a:lnTo>
                    <a:lnTo>
                      <a:pt x="419" y="163"/>
                    </a:lnTo>
                    <a:lnTo>
                      <a:pt x="416" y="152"/>
                    </a:lnTo>
                    <a:lnTo>
                      <a:pt x="411" y="144"/>
                    </a:lnTo>
                    <a:lnTo>
                      <a:pt x="406" y="138"/>
                    </a:lnTo>
                    <a:lnTo>
                      <a:pt x="411" y="121"/>
                    </a:lnTo>
                    <a:lnTo>
                      <a:pt x="417" y="100"/>
                    </a:lnTo>
                    <a:lnTo>
                      <a:pt x="419" y="89"/>
                    </a:lnTo>
                    <a:lnTo>
                      <a:pt x="420" y="77"/>
                    </a:lnTo>
                    <a:lnTo>
                      <a:pt x="420" y="64"/>
                    </a:lnTo>
                    <a:lnTo>
                      <a:pt x="417" y="53"/>
                    </a:lnTo>
                    <a:lnTo>
                      <a:pt x="415" y="45"/>
                    </a:lnTo>
                    <a:lnTo>
                      <a:pt x="411" y="39"/>
                    </a:lnTo>
                    <a:lnTo>
                      <a:pt x="407" y="34"/>
                    </a:lnTo>
                    <a:lnTo>
                      <a:pt x="402" y="27"/>
                    </a:lnTo>
                    <a:lnTo>
                      <a:pt x="397" y="23"/>
                    </a:lnTo>
                    <a:lnTo>
                      <a:pt x="390" y="18"/>
                    </a:lnTo>
                    <a:lnTo>
                      <a:pt x="383" y="14"/>
                    </a:lnTo>
                    <a:lnTo>
                      <a:pt x="375" y="12"/>
                    </a:lnTo>
                    <a:lnTo>
                      <a:pt x="360" y="7"/>
                    </a:lnTo>
                    <a:lnTo>
                      <a:pt x="342" y="3"/>
                    </a:lnTo>
                    <a:lnTo>
                      <a:pt x="324" y="0"/>
                    </a:lnTo>
                    <a:lnTo>
                      <a:pt x="307" y="0"/>
                    </a:lnTo>
                    <a:lnTo>
                      <a:pt x="291" y="0"/>
                    </a:lnTo>
                    <a:lnTo>
                      <a:pt x="276" y="2"/>
                    </a:lnTo>
                    <a:lnTo>
                      <a:pt x="259" y="5"/>
                    </a:lnTo>
                    <a:lnTo>
                      <a:pt x="245" y="9"/>
                    </a:lnTo>
                    <a:lnTo>
                      <a:pt x="231" y="16"/>
                    </a:lnTo>
                    <a:lnTo>
                      <a:pt x="218" y="22"/>
                    </a:lnTo>
                    <a:lnTo>
                      <a:pt x="213" y="27"/>
                    </a:lnTo>
                    <a:lnTo>
                      <a:pt x="208" y="31"/>
                    </a:lnTo>
                    <a:lnTo>
                      <a:pt x="204" y="36"/>
                    </a:lnTo>
                    <a:lnTo>
                      <a:pt x="200" y="41"/>
                    </a:lnTo>
                    <a:lnTo>
                      <a:pt x="194" y="41"/>
                    </a:lnTo>
                    <a:lnTo>
                      <a:pt x="186" y="43"/>
                    </a:lnTo>
                    <a:lnTo>
                      <a:pt x="181" y="44"/>
                    </a:lnTo>
                    <a:lnTo>
                      <a:pt x="176" y="45"/>
                    </a:lnTo>
                    <a:lnTo>
                      <a:pt x="168" y="50"/>
                    </a:lnTo>
                    <a:lnTo>
                      <a:pt x="163" y="55"/>
                    </a:lnTo>
                    <a:lnTo>
                      <a:pt x="158" y="64"/>
                    </a:lnTo>
                    <a:lnTo>
                      <a:pt x="155" y="75"/>
                    </a:lnTo>
                    <a:lnTo>
                      <a:pt x="154" y="86"/>
                    </a:lnTo>
                    <a:lnTo>
                      <a:pt x="155" y="98"/>
                    </a:lnTo>
                    <a:lnTo>
                      <a:pt x="159" y="120"/>
                    </a:lnTo>
                    <a:lnTo>
                      <a:pt x="164" y="138"/>
                    </a:lnTo>
                    <a:lnTo>
                      <a:pt x="164" y="139"/>
                    </a:lnTo>
                    <a:lnTo>
                      <a:pt x="164" y="139"/>
                    </a:lnTo>
                    <a:lnTo>
                      <a:pt x="159" y="144"/>
                    </a:lnTo>
                    <a:lnTo>
                      <a:pt x="154" y="151"/>
                    </a:lnTo>
                    <a:lnTo>
                      <a:pt x="151" y="156"/>
                    </a:lnTo>
                    <a:lnTo>
                      <a:pt x="150" y="162"/>
                    </a:lnTo>
                    <a:lnTo>
                      <a:pt x="149" y="170"/>
                    </a:lnTo>
                    <a:lnTo>
                      <a:pt x="149" y="176"/>
                    </a:lnTo>
                    <a:lnTo>
                      <a:pt x="149" y="184"/>
                    </a:lnTo>
                    <a:lnTo>
                      <a:pt x="150" y="190"/>
                    </a:lnTo>
                    <a:lnTo>
                      <a:pt x="151" y="195"/>
                    </a:lnTo>
                    <a:lnTo>
                      <a:pt x="153" y="201"/>
                    </a:lnTo>
                    <a:lnTo>
                      <a:pt x="155" y="206"/>
                    </a:lnTo>
                    <a:lnTo>
                      <a:pt x="159" y="210"/>
                    </a:lnTo>
                    <a:lnTo>
                      <a:pt x="163" y="213"/>
                    </a:lnTo>
                    <a:lnTo>
                      <a:pt x="167" y="216"/>
                    </a:lnTo>
                    <a:lnTo>
                      <a:pt x="167" y="226"/>
                    </a:lnTo>
                    <a:lnTo>
                      <a:pt x="169" y="237"/>
                    </a:lnTo>
                    <a:lnTo>
                      <a:pt x="171" y="246"/>
                    </a:lnTo>
                    <a:lnTo>
                      <a:pt x="173" y="255"/>
                    </a:lnTo>
                    <a:lnTo>
                      <a:pt x="180" y="271"/>
                    </a:lnTo>
                    <a:lnTo>
                      <a:pt x="187" y="285"/>
                    </a:lnTo>
                    <a:lnTo>
                      <a:pt x="195" y="297"/>
                    </a:lnTo>
                    <a:lnTo>
                      <a:pt x="203" y="306"/>
                    </a:lnTo>
                    <a:lnTo>
                      <a:pt x="211" y="314"/>
                    </a:lnTo>
                    <a:lnTo>
                      <a:pt x="216" y="319"/>
                    </a:lnTo>
                    <a:lnTo>
                      <a:pt x="216" y="364"/>
                    </a:lnTo>
                    <a:lnTo>
                      <a:pt x="200" y="369"/>
                    </a:lnTo>
                    <a:lnTo>
                      <a:pt x="186" y="375"/>
                    </a:lnTo>
                    <a:lnTo>
                      <a:pt x="171" y="380"/>
                    </a:lnTo>
                    <a:lnTo>
                      <a:pt x="155" y="384"/>
                    </a:lnTo>
                    <a:lnTo>
                      <a:pt x="130" y="393"/>
                    </a:lnTo>
                    <a:lnTo>
                      <a:pt x="105" y="401"/>
                    </a:lnTo>
                    <a:lnTo>
                      <a:pt x="83" y="410"/>
                    </a:lnTo>
                    <a:lnTo>
                      <a:pt x="63" y="419"/>
                    </a:lnTo>
                    <a:lnTo>
                      <a:pt x="46" y="428"/>
                    </a:lnTo>
                    <a:lnTo>
                      <a:pt x="32" y="438"/>
                    </a:lnTo>
                    <a:lnTo>
                      <a:pt x="27" y="443"/>
                    </a:lnTo>
                    <a:lnTo>
                      <a:pt x="22" y="448"/>
                    </a:lnTo>
                    <a:lnTo>
                      <a:pt x="18" y="455"/>
                    </a:lnTo>
                    <a:lnTo>
                      <a:pt x="15" y="460"/>
                    </a:lnTo>
                    <a:lnTo>
                      <a:pt x="10" y="479"/>
                    </a:lnTo>
                    <a:lnTo>
                      <a:pt x="6" y="499"/>
                    </a:lnTo>
                    <a:lnTo>
                      <a:pt x="4" y="520"/>
                    </a:lnTo>
                    <a:lnTo>
                      <a:pt x="1" y="540"/>
                    </a:lnTo>
                    <a:lnTo>
                      <a:pt x="0" y="573"/>
                    </a:lnTo>
                    <a:lnTo>
                      <a:pt x="0" y="588"/>
                    </a:lnTo>
                    <a:lnTo>
                      <a:pt x="0" y="594"/>
                    </a:lnTo>
                    <a:lnTo>
                      <a:pt x="2" y="597"/>
                    </a:lnTo>
                    <a:lnTo>
                      <a:pt x="6" y="600"/>
                    </a:lnTo>
                    <a:lnTo>
                      <a:pt x="11" y="601"/>
                    </a:lnTo>
                    <a:lnTo>
                      <a:pt x="388" y="601"/>
                    </a:lnTo>
                    <a:lnTo>
                      <a:pt x="385" y="583"/>
                    </a:lnTo>
                    <a:lnTo>
                      <a:pt x="384" y="565"/>
                    </a:lnTo>
                    <a:lnTo>
                      <a:pt x="384" y="552"/>
                    </a:lnTo>
                    <a:lnTo>
                      <a:pt x="385" y="540"/>
                    </a:lnTo>
                    <a:lnTo>
                      <a:pt x="388" y="528"/>
                    </a:lnTo>
                    <a:lnTo>
                      <a:pt x="390" y="515"/>
                    </a:lnTo>
                    <a:lnTo>
                      <a:pt x="394" y="504"/>
                    </a:lnTo>
                    <a:lnTo>
                      <a:pt x="399" y="493"/>
                    </a:lnTo>
                    <a:lnTo>
                      <a:pt x="404" y="482"/>
                    </a:lnTo>
                    <a:lnTo>
                      <a:pt x="410" y="472"/>
                    </a:lnTo>
                    <a:lnTo>
                      <a:pt x="416" y="461"/>
                    </a:lnTo>
                    <a:lnTo>
                      <a:pt x="424" y="452"/>
                    </a:lnTo>
                    <a:lnTo>
                      <a:pt x="431" y="443"/>
                    </a:lnTo>
                    <a:lnTo>
                      <a:pt x="439" y="434"/>
                    </a:lnTo>
                    <a:lnTo>
                      <a:pt x="448" y="427"/>
                    </a:lnTo>
                    <a:lnTo>
                      <a:pt x="458" y="419"/>
                    </a:lnTo>
                    <a:lnTo>
                      <a:pt x="467" y="413"/>
                    </a:lnTo>
                    <a:lnTo>
                      <a:pt x="478" y="4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3442">
                <a:extLst>
                  <a:ext uri="{FF2B5EF4-FFF2-40B4-BE49-F238E27FC236}">
                    <a16:creationId xmlns:a16="http://schemas.microsoft.com/office/drawing/2014/main" id="{49C4FF83-508B-43FF-9B3E-D29E44E2DC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45700" y="4940300"/>
                <a:ext cx="123825" cy="123825"/>
              </a:xfrm>
              <a:custGeom>
                <a:avLst/>
                <a:gdLst>
                  <a:gd name="T0" fmla="*/ 131 w 312"/>
                  <a:gd name="T1" fmla="*/ 222 h 312"/>
                  <a:gd name="T2" fmla="*/ 72 w 312"/>
                  <a:gd name="T3" fmla="*/ 147 h 312"/>
                  <a:gd name="T4" fmla="*/ 74 w 312"/>
                  <a:gd name="T5" fmla="*/ 138 h 312"/>
                  <a:gd name="T6" fmla="*/ 81 w 312"/>
                  <a:gd name="T7" fmla="*/ 132 h 312"/>
                  <a:gd name="T8" fmla="*/ 90 w 312"/>
                  <a:gd name="T9" fmla="*/ 133 h 312"/>
                  <a:gd name="T10" fmla="*/ 134 w 312"/>
                  <a:gd name="T11" fmla="*/ 186 h 312"/>
                  <a:gd name="T12" fmla="*/ 224 w 312"/>
                  <a:gd name="T13" fmla="*/ 96 h 312"/>
                  <a:gd name="T14" fmla="*/ 233 w 312"/>
                  <a:gd name="T15" fmla="*/ 96 h 312"/>
                  <a:gd name="T16" fmla="*/ 239 w 312"/>
                  <a:gd name="T17" fmla="*/ 104 h 312"/>
                  <a:gd name="T18" fmla="*/ 239 w 312"/>
                  <a:gd name="T19" fmla="*/ 113 h 312"/>
                  <a:gd name="T20" fmla="*/ 156 w 312"/>
                  <a:gd name="T21" fmla="*/ 0 h 312"/>
                  <a:gd name="T22" fmla="*/ 125 w 312"/>
                  <a:gd name="T23" fmla="*/ 2 h 312"/>
                  <a:gd name="T24" fmla="*/ 95 w 312"/>
                  <a:gd name="T25" fmla="*/ 11 h 312"/>
                  <a:gd name="T26" fmla="*/ 70 w 312"/>
                  <a:gd name="T27" fmla="*/ 27 h 312"/>
                  <a:gd name="T28" fmla="*/ 47 w 312"/>
                  <a:gd name="T29" fmla="*/ 46 h 312"/>
                  <a:gd name="T30" fmla="*/ 27 w 312"/>
                  <a:gd name="T31" fmla="*/ 69 h 312"/>
                  <a:gd name="T32" fmla="*/ 12 w 312"/>
                  <a:gd name="T33" fmla="*/ 95 h 312"/>
                  <a:gd name="T34" fmla="*/ 3 w 312"/>
                  <a:gd name="T35" fmla="*/ 124 h 312"/>
                  <a:gd name="T36" fmla="*/ 0 w 312"/>
                  <a:gd name="T37" fmla="*/ 156 h 312"/>
                  <a:gd name="T38" fmla="*/ 3 w 312"/>
                  <a:gd name="T39" fmla="*/ 187 h 312"/>
                  <a:gd name="T40" fmla="*/ 12 w 312"/>
                  <a:gd name="T41" fmla="*/ 217 h 312"/>
                  <a:gd name="T42" fmla="*/ 27 w 312"/>
                  <a:gd name="T43" fmla="*/ 244 h 312"/>
                  <a:gd name="T44" fmla="*/ 47 w 312"/>
                  <a:gd name="T45" fmla="*/ 267 h 312"/>
                  <a:gd name="T46" fmla="*/ 70 w 312"/>
                  <a:gd name="T47" fmla="*/ 285 h 312"/>
                  <a:gd name="T48" fmla="*/ 95 w 312"/>
                  <a:gd name="T49" fmla="*/ 300 h 312"/>
                  <a:gd name="T50" fmla="*/ 125 w 312"/>
                  <a:gd name="T51" fmla="*/ 309 h 312"/>
                  <a:gd name="T52" fmla="*/ 156 w 312"/>
                  <a:gd name="T53" fmla="*/ 312 h 312"/>
                  <a:gd name="T54" fmla="*/ 188 w 312"/>
                  <a:gd name="T55" fmla="*/ 309 h 312"/>
                  <a:gd name="T56" fmla="*/ 217 w 312"/>
                  <a:gd name="T57" fmla="*/ 300 h 312"/>
                  <a:gd name="T58" fmla="*/ 243 w 312"/>
                  <a:gd name="T59" fmla="*/ 285 h 312"/>
                  <a:gd name="T60" fmla="*/ 266 w 312"/>
                  <a:gd name="T61" fmla="*/ 267 h 312"/>
                  <a:gd name="T62" fmla="*/ 285 w 312"/>
                  <a:gd name="T63" fmla="*/ 244 h 312"/>
                  <a:gd name="T64" fmla="*/ 301 w 312"/>
                  <a:gd name="T65" fmla="*/ 217 h 312"/>
                  <a:gd name="T66" fmla="*/ 310 w 312"/>
                  <a:gd name="T67" fmla="*/ 187 h 312"/>
                  <a:gd name="T68" fmla="*/ 312 w 312"/>
                  <a:gd name="T69" fmla="*/ 156 h 312"/>
                  <a:gd name="T70" fmla="*/ 310 w 312"/>
                  <a:gd name="T71" fmla="*/ 124 h 312"/>
                  <a:gd name="T72" fmla="*/ 301 w 312"/>
                  <a:gd name="T73" fmla="*/ 95 h 312"/>
                  <a:gd name="T74" fmla="*/ 285 w 312"/>
                  <a:gd name="T75" fmla="*/ 69 h 312"/>
                  <a:gd name="T76" fmla="*/ 266 w 312"/>
                  <a:gd name="T77" fmla="*/ 46 h 312"/>
                  <a:gd name="T78" fmla="*/ 243 w 312"/>
                  <a:gd name="T79" fmla="*/ 27 h 312"/>
                  <a:gd name="T80" fmla="*/ 217 w 312"/>
                  <a:gd name="T81" fmla="*/ 11 h 312"/>
                  <a:gd name="T82" fmla="*/ 188 w 312"/>
                  <a:gd name="T83" fmla="*/ 2 h 312"/>
                  <a:gd name="T84" fmla="*/ 156 w 312"/>
                  <a:gd name="T85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2" h="312">
                    <a:moveTo>
                      <a:pt x="237" y="117"/>
                    </a:moveTo>
                    <a:lnTo>
                      <a:pt x="131" y="222"/>
                    </a:lnTo>
                    <a:lnTo>
                      <a:pt x="75" y="151"/>
                    </a:lnTo>
                    <a:lnTo>
                      <a:pt x="72" y="147"/>
                    </a:lnTo>
                    <a:lnTo>
                      <a:pt x="72" y="142"/>
                    </a:lnTo>
                    <a:lnTo>
                      <a:pt x="74" y="138"/>
                    </a:lnTo>
                    <a:lnTo>
                      <a:pt x="76" y="134"/>
                    </a:lnTo>
                    <a:lnTo>
                      <a:pt x="81" y="132"/>
                    </a:lnTo>
                    <a:lnTo>
                      <a:pt x="85" y="132"/>
                    </a:lnTo>
                    <a:lnTo>
                      <a:pt x="90" y="133"/>
                    </a:lnTo>
                    <a:lnTo>
                      <a:pt x="94" y="136"/>
                    </a:lnTo>
                    <a:lnTo>
                      <a:pt x="134" y="186"/>
                    </a:lnTo>
                    <a:lnTo>
                      <a:pt x="220" y="99"/>
                    </a:lnTo>
                    <a:lnTo>
                      <a:pt x="224" y="96"/>
                    </a:lnTo>
                    <a:lnTo>
                      <a:pt x="229" y="96"/>
                    </a:lnTo>
                    <a:lnTo>
                      <a:pt x="233" y="96"/>
                    </a:lnTo>
                    <a:lnTo>
                      <a:pt x="237" y="100"/>
                    </a:lnTo>
                    <a:lnTo>
                      <a:pt x="239" y="104"/>
                    </a:lnTo>
                    <a:lnTo>
                      <a:pt x="240" y="108"/>
                    </a:lnTo>
                    <a:lnTo>
                      <a:pt x="239" y="113"/>
                    </a:lnTo>
                    <a:lnTo>
                      <a:pt x="237" y="117"/>
                    </a:lnTo>
                    <a:close/>
                    <a:moveTo>
                      <a:pt x="156" y="0"/>
                    </a:moveTo>
                    <a:lnTo>
                      <a:pt x="140" y="1"/>
                    </a:lnTo>
                    <a:lnTo>
                      <a:pt x="125" y="2"/>
                    </a:lnTo>
                    <a:lnTo>
                      <a:pt x="109" y="6"/>
                    </a:lnTo>
                    <a:lnTo>
                      <a:pt x="95" y="11"/>
                    </a:lnTo>
                    <a:lnTo>
                      <a:pt x="83" y="19"/>
                    </a:lnTo>
                    <a:lnTo>
                      <a:pt x="70" y="27"/>
                    </a:lnTo>
                    <a:lnTo>
                      <a:pt x="57" y="36"/>
                    </a:lnTo>
                    <a:lnTo>
                      <a:pt x="47" y="46"/>
                    </a:lnTo>
                    <a:lnTo>
                      <a:pt x="36" y="56"/>
                    </a:lnTo>
                    <a:lnTo>
                      <a:pt x="27" y="69"/>
                    </a:lnTo>
                    <a:lnTo>
                      <a:pt x="20" y="82"/>
                    </a:lnTo>
                    <a:lnTo>
                      <a:pt x="12" y="95"/>
                    </a:lnTo>
                    <a:lnTo>
                      <a:pt x="7" y="109"/>
                    </a:lnTo>
                    <a:lnTo>
                      <a:pt x="3" y="124"/>
                    </a:lnTo>
                    <a:lnTo>
                      <a:pt x="0" y="140"/>
                    </a:lnTo>
                    <a:lnTo>
                      <a:pt x="0" y="156"/>
                    </a:lnTo>
                    <a:lnTo>
                      <a:pt x="0" y="172"/>
                    </a:lnTo>
                    <a:lnTo>
                      <a:pt x="3" y="187"/>
                    </a:lnTo>
                    <a:lnTo>
                      <a:pt x="7" y="203"/>
                    </a:lnTo>
                    <a:lnTo>
                      <a:pt x="12" y="217"/>
                    </a:lnTo>
                    <a:lnTo>
                      <a:pt x="20" y="231"/>
                    </a:lnTo>
                    <a:lnTo>
                      <a:pt x="27" y="244"/>
                    </a:lnTo>
                    <a:lnTo>
                      <a:pt x="36" y="255"/>
                    </a:lnTo>
                    <a:lnTo>
                      <a:pt x="47" y="267"/>
                    </a:lnTo>
                    <a:lnTo>
                      <a:pt x="57" y="276"/>
                    </a:lnTo>
                    <a:lnTo>
                      <a:pt x="70" y="285"/>
                    </a:lnTo>
                    <a:lnTo>
                      <a:pt x="83" y="294"/>
                    </a:lnTo>
                    <a:lnTo>
                      <a:pt x="95" y="300"/>
                    </a:lnTo>
                    <a:lnTo>
                      <a:pt x="109" y="305"/>
                    </a:lnTo>
                    <a:lnTo>
                      <a:pt x="125" y="309"/>
                    </a:lnTo>
                    <a:lnTo>
                      <a:pt x="140" y="312"/>
                    </a:lnTo>
                    <a:lnTo>
                      <a:pt x="156" y="312"/>
                    </a:lnTo>
                    <a:lnTo>
                      <a:pt x="172" y="312"/>
                    </a:lnTo>
                    <a:lnTo>
                      <a:pt x="188" y="309"/>
                    </a:lnTo>
                    <a:lnTo>
                      <a:pt x="203" y="305"/>
                    </a:lnTo>
                    <a:lnTo>
                      <a:pt x="217" y="300"/>
                    </a:lnTo>
                    <a:lnTo>
                      <a:pt x="230" y="294"/>
                    </a:lnTo>
                    <a:lnTo>
                      <a:pt x="243" y="285"/>
                    </a:lnTo>
                    <a:lnTo>
                      <a:pt x="256" y="276"/>
                    </a:lnTo>
                    <a:lnTo>
                      <a:pt x="266" y="267"/>
                    </a:lnTo>
                    <a:lnTo>
                      <a:pt x="276" y="255"/>
                    </a:lnTo>
                    <a:lnTo>
                      <a:pt x="285" y="244"/>
                    </a:lnTo>
                    <a:lnTo>
                      <a:pt x="293" y="231"/>
                    </a:lnTo>
                    <a:lnTo>
                      <a:pt x="301" y="217"/>
                    </a:lnTo>
                    <a:lnTo>
                      <a:pt x="306" y="203"/>
                    </a:lnTo>
                    <a:lnTo>
                      <a:pt x="310" y="187"/>
                    </a:lnTo>
                    <a:lnTo>
                      <a:pt x="312" y="172"/>
                    </a:lnTo>
                    <a:lnTo>
                      <a:pt x="312" y="156"/>
                    </a:lnTo>
                    <a:lnTo>
                      <a:pt x="312" y="140"/>
                    </a:lnTo>
                    <a:lnTo>
                      <a:pt x="310" y="124"/>
                    </a:lnTo>
                    <a:lnTo>
                      <a:pt x="306" y="109"/>
                    </a:lnTo>
                    <a:lnTo>
                      <a:pt x="301" y="95"/>
                    </a:lnTo>
                    <a:lnTo>
                      <a:pt x="293" y="82"/>
                    </a:lnTo>
                    <a:lnTo>
                      <a:pt x="285" y="69"/>
                    </a:lnTo>
                    <a:lnTo>
                      <a:pt x="276" y="56"/>
                    </a:lnTo>
                    <a:lnTo>
                      <a:pt x="266" y="46"/>
                    </a:lnTo>
                    <a:lnTo>
                      <a:pt x="256" y="36"/>
                    </a:lnTo>
                    <a:lnTo>
                      <a:pt x="243" y="27"/>
                    </a:lnTo>
                    <a:lnTo>
                      <a:pt x="230" y="19"/>
                    </a:lnTo>
                    <a:lnTo>
                      <a:pt x="217" y="11"/>
                    </a:lnTo>
                    <a:lnTo>
                      <a:pt x="203" y="6"/>
                    </a:lnTo>
                    <a:lnTo>
                      <a:pt x="188" y="2"/>
                    </a:lnTo>
                    <a:lnTo>
                      <a:pt x="172" y="1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3" name="Rectangle 138">
            <a:extLst>
              <a:ext uri="{FF2B5EF4-FFF2-40B4-BE49-F238E27FC236}">
                <a16:creationId xmlns:a16="http://schemas.microsoft.com/office/drawing/2014/main" id="{296518B5-1E99-434E-AFB7-DAE3B8330E06}"/>
              </a:ext>
            </a:extLst>
          </p:cNvPr>
          <p:cNvSpPr/>
          <p:nvPr/>
        </p:nvSpPr>
        <p:spPr>
          <a:xfrm>
            <a:off x="7129161" y="2247941"/>
            <a:ext cx="367191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2000" b="1" dirty="0"/>
              <a:t>DAIR</a:t>
            </a:r>
          </a:p>
          <a:p>
            <a:r>
              <a:rPr lang="en-US" sz="1600" dirty="0"/>
              <a:t>(Divisão de </a:t>
            </a:r>
            <a:r>
              <a:rPr lang="pt-BR" sz="1600" dirty="0"/>
              <a:t>Análise de Impacto Regulatório)</a:t>
            </a:r>
          </a:p>
        </p:txBody>
      </p:sp>
      <p:grpSp>
        <p:nvGrpSpPr>
          <p:cNvPr id="27" name="Agrupar 26"/>
          <p:cNvGrpSpPr/>
          <p:nvPr/>
        </p:nvGrpSpPr>
        <p:grpSpPr>
          <a:xfrm>
            <a:off x="2705048" y="3346097"/>
            <a:ext cx="853166" cy="853166"/>
            <a:chOff x="2476616" y="3346097"/>
            <a:chExt cx="853166" cy="853166"/>
          </a:xfrm>
        </p:grpSpPr>
        <p:sp>
          <p:nvSpPr>
            <p:cNvPr id="7" name="Oval 77">
              <a:extLst>
                <a:ext uri="{FF2B5EF4-FFF2-40B4-BE49-F238E27FC236}">
                  <a16:creationId xmlns:a16="http://schemas.microsoft.com/office/drawing/2014/main" id="{528A702A-0C2F-4176-88B7-E8C184E7A0A5}"/>
                </a:ext>
              </a:extLst>
            </p:cNvPr>
            <p:cNvSpPr/>
            <p:nvPr/>
          </p:nvSpPr>
          <p:spPr>
            <a:xfrm>
              <a:off x="2476616" y="3346097"/>
              <a:ext cx="853166" cy="853166"/>
            </a:xfrm>
            <a:prstGeom prst="ellipse">
              <a:avLst/>
            </a:prstGeom>
            <a:solidFill>
              <a:srgbClr val="59AF31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42">
              <a:extLst>
                <a:ext uri="{FF2B5EF4-FFF2-40B4-BE49-F238E27FC236}">
                  <a16:creationId xmlns:a16="http://schemas.microsoft.com/office/drawing/2014/main" id="{0BAD6B25-6978-4635-BAE8-337D24BA1573}"/>
                </a:ext>
              </a:extLst>
            </p:cNvPr>
            <p:cNvGrpSpPr/>
            <p:nvPr/>
          </p:nvGrpSpPr>
          <p:grpSpPr>
            <a:xfrm>
              <a:off x="2766612" y="3645442"/>
              <a:ext cx="285750" cy="285750"/>
              <a:chOff x="9883775" y="4778375"/>
              <a:chExt cx="285750" cy="285750"/>
            </a:xfrm>
            <a:solidFill>
              <a:schemeClr val="bg1"/>
            </a:solidFill>
          </p:grpSpPr>
          <p:sp>
            <p:nvSpPr>
              <p:cNvPr id="15" name="Freeform 3441">
                <a:extLst>
                  <a:ext uri="{FF2B5EF4-FFF2-40B4-BE49-F238E27FC236}">
                    <a16:creationId xmlns:a16="http://schemas.microsoft.com/office/drawing/2014/main" id="{CCC26D2E-2C15-4301-832A-D492B455C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3775" y="4778375"/>
                <a:ext cx="190500" cy="238125"/>
              </a:xfrm>
              <a:custGeom>
                <a:avLst/>
                <a:gdLst>
                  <a:gd name="T0" fmla="*/ 412 w 478"/>
                  <a:gd name="T1" fmla="*/ 384 h 601"/>
                  <a:gd name="T2" fmla="*/ 376 w 478"/>
                  <a:gd name="T3" fmla="*/ 370 h 601"/>
                  <a:gd name="T4" fmla="*/ 360 w 478"/>
                  <a:gd name="T5" fmla="*/ 307 h 601"/>
                  <a:gd name="T6" fmla="*/ 379 w 478"/>
                  <a:gd name="T7" fmla="*/ 288 h 601"/>
                  <a:gd name="T8" fmla="*/ 397 w 478"/>
                  <a:gd name="T9" fmla="*/ 252 h 601"/>
                  <a:gd name="T10" fmla="*/ 406 w 478"/>
                  <a:gd name="T11" fmla="*/ 213 h 601"/>
                  <a:gd name="T12" fmla="*/ 415 w 478"/>
                  <a:gd name="T13" fmla="*/ 202 h 601"/>
                  <a:gd name="T14" fmla="*/ 420 w 478"/>
                  <a:gd name="T15" fmla="*/ 183 h 601"/>
                  <a:gd name="T16" fmla="*/ 416 w 478"/>
                  <a:gd name="T17" fmla="*/ 152 h 601"/>
                  <a:gd name="T18" fmla="*/ 411 w 478"/>
                  <a:gd name="T19" fmla="*/ 121 h 601"/>
                  <a:gd name="T20" fmla="*/ 420 w 478"/>
                  <a:gd name="T21" fmla="*/ 77 h 601"/>
                  <a:gd name="T22" fmla="*/ 415 w 478"/>
                  <a:gd name="T23" fmla="*/ 45 h 601"/>
                  <a:gd name="T24" fmla="*/ 402 w 478"/>
                  <a:gd name="T25" fmla="*/ 27 h 601"/>
                  <a:gd name="T26" fmla="*/ 383 w 478"/>
                  <a:gd name="T27" fmla="*/ 14 h 601"/>
                  <a:gd name="T28" fmla="*/ 342 w 478"/>
                  <a:gd name="T29" fmla="*/ 3 h 601"/>
                  <a:gd name="T30" fmla="*/ 291 w 478"/>
                  <a:gd name="T31" fmla="*/ 0 h 601"/>
                  <a:gd name="T32" fmla="*/ 245 w 478"/>
                  <a:gd name="T33" fmla="*/ 9 h 601"/>
                  <a:gd name="T34" fmla="*/ 213 w 478"/>
                  <a:gd name="T35" fmla="*/ 27 h 601"/>
                  <a:gd name="T36" fmla="*/ 200 w 478"/>
                  <a:gd name="T37" fmla="*/ 41 h 601"/>
                  <a:gd name="T38" fmla="*/ 181 w 478"/>
                  <a:gd name="T39" fmla="*/ 44 h 601"/>
                  <a:gd name="T40" fmla="*/ 163 w 478"/>
                  <a:gd name="T41" fmla="*/ 55 h 601"/>
                  <a:gd name="T42" fmla="*/ 154 w 478"/>
                  <a:gd name="T43" fmla="*/ 86 h 601"/>
                  <a:gd name="T44" fmla="*/ 164 w 478"/>
                  <a:gd name="T45" fmla="*/ 138 h 601"/>
                  <a:gd name="T46" fmla="*/ 159 w 478"/>
                  <a:gd name="T47" fmla="*/ 144 h 601"/>
                  <a:gd name="T48" fmla="*/ 150 w 478"/>
                  <a:gd name="T49" fmla="*/ 162 h 601"/>
                  <a:gd name="T50" fmla="*/ 149 w 478"/>
                  <a:gd name="T51" fmla="*/ 184 h 601"/>
                  <a:gd name="T52" fmla="*/ 153 w 478"/>
                  <a:gd name="T53" fmla="*/ 201 h 601"/>
                  <a:gd name="T54" fmla="*/ 163 w 478"/>
                  <a:gd name="T55" fmla="*/ 213 h 601"/>
                  <a:gd name="T56" fmla="*/ 169 w 478"/>
                  <a:gd name="T57" fmla="*/ 237 h 601"/>
                  <a:gd name="T58" fmla="*/ 180 w 478"/>
                  <a:gd name="T59" fmla="*/ 271 h 601"/>
                  <a:gd name="T60" fmla="*/ 203 w 478"/>
                  <a:gd name="T61" fmla="*/ 306 h 601"/>
                  <a:gd name="T62" fmla="*/ 216 w 478"/>
                  <a:gd name="T63" fmla="*/ 364 h 601"/>
                  <a:gd name="T64" fmla="*/ 171 w 478"/>
                  <a:gd name="T65" fmla="*/ 380 h 601"/>
                  <a:gd name="T66" fmla="*/ 105 w 478"/>
                  <a:gd name="T67" fmla="*/ 401 h 601"/>
                  <a:gd name="T68" fmla="*/ 46 w 478"/>
                  <a:gd name="T69" fmla="*/ 428 h 601"/>
                  <a:gd name="T70" fmla="*/ 22 w 478"/>
                  <a:gd name="T71" fmla="*/ 448 h 601"/>
                  <a:gd name="T72" fmla="*/ 10 w 478"/>
                  <a:gd name="T73" fmla="*/ 479 h 601"/>
                  <a:gd name="T74" fmla="*/ 1 w 478"/>
                  <a:gd name="T75" fmla="*/ 540 h 601"/>
                  <a:gd name="T76" fmla="*/ 0 w 478"/>
                  <a:gd name="T77" fmla="*/ 594 h 601"/>
                  <a:gd name="T78" fmla="*/ 11 w 478"/>
                  <a:gd name="T79" fmla="*/ 601 h 601"/>
                  <a:gd name="T80" fmla="*/ 384 w 478"/>
                  <a:gd name="T81" fmla="*/ 565 h 601"/>
                  <a:gd name="T82" fmla="*/ 388 w 478"/>
                  <a:gd name="T83" fmla="*/ 528 h 601"/>
                  <a:gd name="T84" fmla="*/ 399 w 478"/>
                  <a:gd name="T85" fmla="*/ 493 h 601"/>
                  <a:gd name="T86" fmla="*/ 416 w 478"/>
                  <a:gd name="T87" fmla="*/ 461 h 601"/>
                  <a:gd name="T88" fmla="*/ 439 w 478"/>
                  <a:gd name="T89" fmla="*/ 434 h 601"/>
                  <a:gd name="T90" fmla="*/ 467 w 478"/>
                  <a:gd name="T91" fmla="*/ 413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78" h="601">
                    <a:moveTo>
                      <a:pt x="478" y="406"/>
                    </a:moveTo>
                    <a:lnTo>
                      <a:pt x="424" y="388"/>
                    </a:lnTo>
                    <a:lnTo>
                      <a:pt x="412" y="384"/>
                    </a:lnTo>
                    <a:lnTo>
                      <a:pt x="401" y="379"/>
                    </a:lnTo>
                    <a:lnTo>
                      <a:pt x="388" y="375"/>
                    </a:lnTo>
                    <a:lnTo>
                      <a:pt x="376" y="370"/>
                    </a:lnTo>
                    <a:lnTo>
                      <a:pt x="369" y="368"/>
                    </a:lnTo>
                    <a:lnTo>
                      <a:pt x="360" y="364"/>
                    </a:lnTo>
                    <a:lnTo>
                      <a:pt x="360" y="307"/>
                    </a:lnTo>
                    <a:lnTo>
                      <a:pt x="366" y="302"/>
                    </a:lnTo>
                    <a:lnTo>
                      <a:pt x="371" y="297"/>
                    </a:lnTo>
                    <a:lnTo>
                      <a:pt x="379" y="288"/>
                    </a:lnTo>
                    <a:lnTo>
                      <a:pt x="385" y="279"/>
                    </a:lnTo>
                    <a:lnTo>
                      <a:pt x="392" y="266"/>
                    </a:lnTo>
                    <a:lnTo>
                      <a:pt x="397" y="252"/>
                    </a:lnTo>
                    <a:lnTo>
                      <a:pt x="401" y="235"/>
                    </a:lnTo>
                    <a:lnTo>
                      <a:pt x="402" y="216"/>
                    </a:lnTo>
                    <a:lnTo>
                      <a:pt x="406" y="213"/>
                    </a:lnTo>
                    <a:lnTo>
                      <a:pt x="410" y="211"/>
                    </a:lnTo>
                    <a:lnTo>
                      <a:pt x="412" y="207"/>
                    </a:lnTo>
                    <a:lnTo>
                      <a:pt x="415" y="202"/>
                    </a:lnTo>
                    <a:lnTo>
                      <a:pt x="417" y="197"/>
                    </a:lnTo>
                    <a:lnTo>
                      <a:pt x="419" y="190"/>
                    </a:lnTo>
                    <a:lnTo>
                      <a:pt x="420" y="183"/>
                    </a:lnTo>
                    <a:lnTo>
                      <a:pt x="420" y="175"/>
                    </a:lnTo>
                    <a:lnTo>
                      <a:pt x="419" y="163"/>
                    </a:lnTo>
                    <a:lnTo>
                      <a:pt x="416" y="152"/>
                    </a:lnTo>
                    <a:lnTo>
                      <a:pt x="411" y="144"/>
                    </a:lnTo>
                    <a:lnTo>
                      <a:pt x="406" y="138"/>
                    </a:lnTo>
                    <a:lnTo>
                      <a:pt x="411" y="121"/>
                    </a:lnTo>
                    <a:lnTo>
                      <a:pt x="417" y="100"/>
                    </a:lnTo>
                    <a:lnTo>
                      <a:pt x="419" y="89"/>
                    </a:lnTo>
                    <a:lnTo>
                      <a:pt x="420" y="77"/>
                    </a:lnTo>
                    <a:lnTo>
                      <a:pt x="420" y="64"/>
                    </a:lnTo>
                    <a:lnTo>
                      <a:pt x="417" y="53"/>
                    </a:lnTo>
                    <a:lnTo>
                      <a:pt x="415" y="45"/>
                    </a:lnTo>
                    <a:lnTo>
                      <a:pt x="411" y="39"/>
                    </a:lnTo>
                    <a:lnTo>
                      <a:pt x="407" y="34"/>
                    </a:lnTo>
                    <a:lnTo>
                      <a:pt x="402" y="27"/>
                    </a:lnTo>
                    <a:lnTo>
                      <a:pt x="397" y="23"/>
                    </a:lnTo>
                    <a:lnTo>
                      <a:pt x="390" y="18"/>
                    </a:lnTo>
                    <a:lnTo>
                      <a:pt x="383" y="14"/>
                    </a:lnTo>
                    <a:lnTo>
                      <a:pt x="375" y="12"/>
                    </a:lnTo>
                    <a:lnTo>
                      <a:pt x="360" y="7"/>
                    </a:lnTo>
                    <a:lnTo>
                      <a:pt x="342" y="3"/>
                    </a:lnTo>
                    <a:lnTo>
                      <a:pt x="324" y="0"/>
                    </a:lnTo>
                    <a:lnTo>
                      <a:pt x="307" y="0"/>
                    </a:lnTo>
                    <a:lnTo>
                      <a:pt x="291" y="0"/>
                    </a:lnTo>
                    <a:lnTo>
                      <a:pt x="276" y="2"/>
                    </a:lnTo>
                    <a:lnTo>
                      <a:pt x="259" y="5"/>
                    </a:lnTo>
                    <a:lnTo>
                      <a:pt x="245" y="9"/>
                    </a:lnTo>
                    <a:lnTo>
                      <a:pt x="231" y="16"/>
                    </a:lnTo>
                    <a:lnTo>
                      <a:pt x="218" y="22"/>
                    </a:lnTo>
                    <a:lnTo>
                      <a:pt x="213" y="27"/>
                    </a:lnTo>
                    <a:lnTo>
                      <a:pt x="208" y="31"/>
                    </a:lnTo>
                    <a:lnTo>
                      <a:pt x="204" y="36"/>
                    </a:lnTo>
                    <a:lnTo>
                      <a:pt x="200" y="41"/>
                    </a:lnTo>
                    <a:lnTo>
                      <a:pt x="194" y="41"/>
                    </a:lnTo>
                    <a:lnTo>
                      <a:pt x="186" y="43"/>
                    </a:lnTo>
                    <a:lnTo>
                      <a:pt x="181" y="44"/>
                    </a:lnTo>
                    <a:lnTo>
                      <a:pt x="176" y="45"/>
                    </a:lnTo>
                    <a:lnTo>
                      <a:pt x="168" y="50"/>
                    </a:lnTo>
                    <a:lnTo>
                      <a:pt x="163" y="55"/>
                    </a:lnTo>
                    <a:lnTo>
                      <a:pt x="158" y="64"/>
                    </a:lnTo>
                    <a:lnTo>
                      <a:pt x="155" y="75"/>
                    </a:lnTo>
                    <a:lnTo>
                      <a:pt x="154" y="86"/>
                    </a:lnTo>
                    <a:lnTo>
                      <a:pt x="155" y="98"/>
                    </a:lnTo>
                    <a:lnTo>
                      <a:pt x="159" y="120"/>
                    </a:lnTo>
                    <a:lnTo>
                      <a:pt x="164" y="138"/>
                    </a:lnTo>
                    <a:lnTo>
                      <a:pt x="164" y="139"/>
                    </a:lnTo>
                    <a:lnTo>
                      <a:pt x="164" y="139"/>
                    </a:lnTo>
                    <a:lnTo>
                      <a:pt x="159" y="144"/>
                    </a:lnTo>
                    <a:lnTo>
                      <a:pt x="154" y="151"/>
                    </a:lnTo>
                    <a:lnTo>
                      <a:pt x="151" y="156"/>
                    </a:lnTo>
                    <a:lnTo>
                      <a:pt x="150" y="162"/>
                    </a:lnTo>
                    <a:lnTo>
                      <a:pt x="149" y="170"/>
                    </a:lnTo>
                    <a:lnTo>
                      <a:pt x="149" y="176"/>
                    </a:lnTo>
                    <a:lnTo>
                      <a:pt x="149" y="184"/>
                    </a:lnTo>
                    <a:lnTo>
                      <a:pt x="150" y="190"/>
                    </a:lnTo>
                    <a:lnTo>
                      <a:pt x="151" y="195"/>
                    </a:lnTo>
                    <a:lnTo>
                      <a:pt x="153" y="201"/>
                    </a:lnTo>
                    <a:lnTo>
                      <a:pt x="155" y="206"/>
                    </a:lnTo>
                    <a:lnTo>
                      <a:pt x="159" y="210"/>
                    </a:lnTo>
                    <a:lnTo>
                      <a:pt x="163" y="213"/>
                    </a:lnTo>
                    <a:lnTo>
                      <a:pt x="167" y="216"/>
                    </a:lnTo>
                    <a:lnTo>
                      <a:pt x="167" y="226"/>
                    </a:lnTo>
                    <a:lnTo>
                      <a:pt x="169" y="237"/>
                    </a:lnTo>
                    <a:lnTo>
                      <a:pt x="171" y="246"/>
                    </a:lnTo>
                    <a:lnTo>
                      <a:pt x="173" y="255"/>
                    </a:lnTo>
                    <a:lnTo>
                      <a:pt x="180" y="271"/>
                    </a:lnTo>
                    <a:lnTo>
                      <a:pt x="187" y="285"/>
                    </a:lnTo>
                    <a:lnTo>
                      <a:pt x="195" y="297"/>
                    </a:lnTo>
                    <a:lnTo>
                      <a:pt x="203" y="306"/>
                    </a:lnTo>
                    <a:lnTo>
                      <a:pt x="211" y="314"/>
                    </a:lnTo>
                    <a:lnTo>
                      <a:pt x="216" y="319"/>
                    </a:lnTo>
                    <a:lnTo>
                      <a:pt x="216" y="364"/>
                    </a:lnTo>
                    <a:lnTo>
                      <a:pt x="200" y="369"/>
                    </a:lnTo>
                    <a:lnTo>
                      <a:pt x="186" y="375"/>
                    </a:lnTo>
                    <a:lnTo>
                      <a:pt x="171" y="380"/>
                    </a:lnTo>
                    <a:lnTo>
                      <a:pt x="155" y="384"/>
                    </a:lnTo>
                    <a:lnTo>
                      <a:pt x="130" y="393"/>
                    </a:lnTo>
                    <a:lnTo>
                      <a:pt x="105" y="401"/>
                    </a:lnTo>
                    <a:lnTo>
                      <a:pt x="83" y="410"/>
                    </a:lnTo>
                    <a:lnTo>
                      <a:pt x="63" y="419"/>
                    </a:lnTo>
                    <a:lnTo>
                      <a:pt x="46" y="428"/>
                    </a:lnTo>
                    <a:lnTo>
                      <a:pt x="32" y="438"/>
                    </a:lnTo>
                    <a:lnTo>
                      <a:pt x="27" y="443"/>
                    </a:lnTo>
                    <a:lnTo>
                      <a:pt x="22" y="448"/>
                    </a:lnTo>
                    <a:lnTo>
                      <a:pt x="18" y="455"/>
                    </a:lnTo>
                    <a:lnTo>
                      <a:pt x="15" y="460"/>
                    </a:lnTo>
                    <a:lnTo>
                      <a:pt x="10" y="479"/>
                    </a:lnTo>
                    <a:lnTo>
                      <a:pt x="6" y="499"/>
                    </a:lnTo>
                    <a:lnTo>
                      <a:pt x="4" y="520"/>
                    </a:lnTo>
                    <a:lnTo>
                      <a:pt x="1" y="540"/>
                    </a:lnTo>
                    <a:lnTo>
                      <a:pt x="0" y="573"/>
                    </a:lnTo>
                    <a:lnTo>
                      <a:pt x="0" y="588"/>
                    </a:lnTo>
                    <a:lnTo>
                      <a:pt x="0" y="594"/>
                    </a:lnTo>
                    <a:lnTo>
                      <a:pt x="2" y="597"/>
                    </a:lnTo>
                    <a:lnTo>
                      <a:pt x="6" y="600"/>
                    </a:lnTo>
                    <a:lnTo>
                      <a:pt x="11" y="601"/>
                    </a:lnTo>
                    <a:lnTo>
                      <a:pt x="388" y="601"/>
                    </a:lnTo>
                    <a:lnTo>
                      <a:pt x="385" y="583"/>
                    </a:lnTo>
                    <a:lnTo>
                      <a:pt x="384" y="565"/>
                    </a:lnTo>
                    <a:lnTo>
                      <a:pt x="384" y="552"/>
                    </a:lnTo>
                    <a:lnTo>
                      <a:pt x="385" y="540"/>
                    </a:lnTo>
                    <a:lnTo>
                      <a:pt x="388" y="528"/>
                    </a:lnTo>
                    <a:lnTo>
                      <a:pt x="390" y="515"/>
                    </a:lnTo>
                    <a:lnTo>
                      <a:pt x="394" y="504"/>
                    </a:lnTo>
                    <a:lnTo>
                      <a:pt x="399" y="493"/>
                    </a:lnTo>
                    <a:lnTo>
                      <a:pt x="404" y="482"/>
                    </a:lnTo>
                    <a:lnTo>
                      <a:pt x="410" y="472"/>
                    </a:lnTo>
                    <a:lnTo>
                      <a:pt x="416" y="461"/>
                    </a:lnTo>
                    <a:lnTo>
                      <a:pt x="424" y="452"/>
                    </a:lnTo>
                    <a:lnTo>
                      <a:pt x="431" y="443"/>
                    </a:lnTo>
                    <a:lnTo>
                      <a:pt x="439" y="434"/>
                    </a:lnTo>
                    <a:lnTo>
                      <a:pt x="448" y="427"/>
                    </a:lnTo>
                    <a:lnTo>
                      <a:pt x="458" y="419"/>
                    </a:lnTo>
                    <a:lnTo>
                      <a:pt x="467" y="413"/>
                    </a:lnTo>
                    <a:lnTo>
                      <a:pt x="478" y="4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3442">
                <a:extLst>
                  <a:ext uri="{FF2B5EF4-FFF2-40B4-BE49-F238E27FC236}">
                    <a16:creationId xmlns:a16="http://schemas.microsoft.com/office/drawing/2014/main" id="{E20B3CA6-22ED-4255-8AF2-7CBB2BE861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45700" y="4940300"/>
                <a:ext cx="123825" cy="123825"/>
              </a:xfrm>
              <a:custGeom>
                <a:avLst/>
                <a:gdLst>
                  <a:gd name="T0" fmla="*/ 131 w 312"/>
                  <a:gd name="T1" fmla="*/ 222 h 312"/>
                  <a:gd name="T2" fmla="*/ 72 w 312"/>
                  <a:gd name="T3" fmla="*/ 147 h 312"/>
                  <a:gd name="T4" fmla="*/ 74 w 312"/>
                  <a:gd name="T5" fmla="*/ 138 h 312"/>
                  <a:gd name="T6" fmla="*/ 81 w 312"/>
                  <a:gd name="T7" fmla="*/ 132 h 312"/>
                  <a:gd name="T8" fmla="*/ 90 w 312"/>
                  <a:gd name="T9" fmla="*/ 133 h 312"/>
                  <a:gd name="T10" fmla="*/ 134 w 312"/>
                  <a:gd name="T11" fmla="*/ 186 h 312"/>
                  <a:gd name="T12" fmla="*/ 224 w 312"/>
                  <a:gd name="T13" fmla="*/ 96 h 312"/>
                  <a:gd name="T14" fmla="*/ 233 w 312"/>
                  <a:gd name="T15" fmla="*/ 96 h 312"/>
                  <a:gd name="T16" fmla="*/ 239 w 312"/>
                  <a:gd name="T17" fmla="*/ 104 h 312"/>
                  <a:gd name="T18" fmla="*/ 239 w 312"/>
                  <a:gd name="T19" fmla="*/ 113 h 312"/>
                  <a:gd name="T20" fmla="*/ 156 w 312"/>
                  <a:gd name="T21" fmla="*/ 0 h 312"/>
                  <a:gd name="T22" fmla="*/ 125 w 312"/>
                  <a:gd name="T23" fmla="*/ 2 h 312"/>
                  <a:gd name="T24" fmla="*/ 95 w 312"/>
                  <a:gd name="T25" fmla="*/ 11 h 312"/>
                  <a:gd name="T26" fmla="*/ 70 w 312"/>
                  <a:gd name="T27" fmla="*/ 27 h 312"/>
                  <a:gd name="T28" fmla="*/ 47 w 312"/>
                  <a:gd name="T29" fmla="*/ 46 h 312"/>
                  <a:gd name="T30" fmla="*/ 27 w 312"/>
                  <a:gd name="T31" fmla="*/ 69 h 312"/>
                  <a:gd name="T32" fmla="*/ 12 w 312"/>
                  <a:gd name="T33" fmla="*/ 95 h 312"/>
                  <a:gd name="T34" fmla="*/ 3 w 312"/>
                  <a:gd name="T35" fmla="*/ 124 h 312"/>
                  <a:gd name="T36" fmla="*/ 0 w 312"/>
                  <a:gd name="T37" fmla="*/ 156 h 312"/>
                  <a:gd name="T38" fmla="*/ 3 w 312"/>
                  <a:gd name="T39" fmla="*/ 187 h 312"/>
                  <a:gd name="T40" fmla="*/ 12 w 312"/>
                  <a:gd name="T41" fmla="*/ 217 h 312"/>
                  <a:gd name="T42" fmla="*/ 27 w 312"/>
                  <a:gd name="T43" fmla="*/ 244 h 312"/>
                  <a:gd name="T44" fmla="*/ 47 w 312"/>
                  <a:gd name="T45" fmla="*/ 267 h 312"/>
                  <a:gd name="T46" fmla="*/ 70 w 312"/>
                  <a:gd name="T47" fmla="*/ 285 h 312"/>
                  <a:gd name="T48" fmla="*/ 95 w 312"/>
                  <a:gd name="T49" fmla="*/ 300 h 312"/>
                  <a:gd name="T50" fmla="*/ 125 w 312"/>
                  <a:gd name="T51" fmla="*/ 309 h 312"/>
                  <a:gd name="T52" fmla="*/ 156 w 312"/>
                  <a:gd name="T53" fmla="*/ 312 h 312"/>
                  <a:gd name="T54" fmla="*/ 188 w 312"/>
                  <a:gd name="T55" fmla="*/ 309 h 312"/>
                  <a:gd name="T56" fmla="*/ 217 w 312"/>
                  <a:gd name="T57" fmla="*/ 300 h 312"/>
                  <a:gd name="T58" fmla="*/ 243 w 312"/>
                  <a:gd name="T59" fmla="*/ 285 h 312"/>
                  <a:gd name="T60" fmla="*/ 266 w 312"/>
                  <a:gd name="T61" fmla="*/ 267 h 312"/>
                  <a:gd name="T62" fmla="*/ 285 w 312"/>
                  <a:gd name="T63" fmla="*/ 244 h 312"/>
                  <a:gd name="T64" fmla="*/ 301 w 312"/>
                  <a:gd name="T65" fmla="*/ 217 h 312"/>
                  <a:gd name="T66" fmla="*/ 310 w 312"/>
                  <a:gd name="T67" fmla="*/ 187 h 312"/>
                  <a:gd name="T68" fmla="*/ 312 w 312"/>
                  <a:gd name="T69" fmla="*/ 156 h 312"/>
                  <a:gd name="T70" fmla="*/ 310 w 312"/>
                  <a:gd name="T71" fmla="*/ 124 h 312"/>
                  <a:gd name="T72" fmla="*/ 301 w 312"/>
                  <a:gd name="T73" fmla="*/ 95 h 312"/>
                  <a:gd name="T74" fmla="*/ 285 w 312"/>
                  <a:gd name="T75" fmla="*/ 69 h 312"/>
                  <a:gd name="T76" fmla="*/ 266 w 312"/>
                  <a:gd name="T77" fmla="*/ 46 h 312"/>
                  <a:gd name="T78" fmla="*/ 243 w 312"/>
                  <a:gd name="T79" fmla="*/ 27 h 312"/>
                  <a:gd name="T80" fmla="*/ 217 w 312"/>
                  <a:gd name="T81" fmla="*/ 11 h 312"/>
                  <a:gd name="T82" fmla="*/ 188 w 312"/>
                  <a:gd name="T83" fmla="*/ 2 h 312"/>
                  <a:gd name="T84" fmla="*/ 156 w 312"/>
                  <a:gd name="T85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2" h="312">
                    <a:moveTo>
                      <a:pt x="237" y="117"/>
                    </a:moveTo>
                    <a:lnTo>
                      <a:pt x="131" y="222"/>
                    </a:lnTo>
                    <a:lnTo>
                      <a:pt x="75" y="151"/>
                    </a:lnTo>
                    <a:lnTo>
                      <a:pt x="72" y="147"/>
                    </a:lnTo>
                    <a:lnTo>
                      <a:pt x="72" y="142"/>
                    </a:lnTo>
                    <a:lnTo>
                      <a:pt x="74" y="138"/>
                    </a:lnTo>
                    <a:lnTo>
                      <a:pt x="76" y="134"/>
                    </a:lnTo>
                    <a:lnTo>
                      <a:pt x="81" y="132"/>
                    </a:lnTo>
                    <a:lnTo>
                      <a:pt x="85" y="132"/>
                    </a:lnTo>
                    <a:lnTo>
                      <a:pt x="90" y="133"/>
                    </a:lnTo>
                    <a:lnTo>
                      <a:pt x="94" y="136"/>
                    </a:lnTo>
                    <a:lnTo>
                      <a:pt x="134" y="186"/>
                    </a:lnTo>
                    <a:lnTo>
                      <a:pt x="220" y="99"/>
                    </a:lnTo>
                    <a:lnTo>
                      <a:pt x="224" y="96"/>
                    </a:lnTo>
                    <a:lnTo>
                      <a:pt x="229" y="96"/>
                    </a:lnTo>
                    <a:lnTo>
                      <a:pt x="233" y="96"/>
                    </a:lnTo>
                    <a:lnTo>
                      <a:pt x="237" y="100"/>
                    </a:lnTo>
                    <a:lnTo>
                      <a:pt x="239" y="104"/>
                    </a:lnTo>
                    <a:lnTo>
                      <a:pt x="240" y="108"/>
                    </a:lnTo>
                    <a:lnTo>
                      <a:pt x="239" y="113"/>
                    </a:lnTo>
                    <a:lnTo>
                      <a:pt x="237" y="117"/>
                    </a:lnTo>
                    <a:close/>
                    <a:moveTo>
                      <a:pt x="156" y="0"/>
                    </a:moveTo>
                    <a:lnTo>
                      <a:pt x="140" y="1"/>
                    </a:lnTo>
                    <a:lnTo>
                      <a:pt x="125" y="2"/>
                    </a:lnTo>
                    <a:lnTo>
                      <a:pt x="109" y="6"/>
                    </a:lnTo>
                    <a:lnTo>
                      <a:pt x="95" y="11"/>
                    </a:lnTo>
                    <a:lnTo>
                      <a:pt x="83" y="19"/>
                    </a:lnTo>
                    <a:lnTo>
                      <a:pt x="70" y="27"/>
                    </a:lnTo>
                    <a:lnTo>
                      <a:pt x="57" y="36"/>
                    </a:lnTo>
                    <a:lnTo>
                      <a:pt x="47" y="46"/>
                    </a:lnTo>
                    <a:lnTo>
                      <a:pt x="36" y="56"/>
                    </a:lnTo>
                    <a:lnTo>
                      <a:pt x="27" y="69"/>
                    </a:lnTo>
                    <a:lnTo>
                      <a:pt x="20" y="82"/>
                    </a:lnTo>
                    <a:lnTo>
                      <a:pt x="12" y="95"/>
                    </a:lnTo>
                    <a:lnTo>
                      <a:pt x="7" y="109"/>
                    </a:lnTo>
                    <a:lnTo>
                      <a:pt x="3" y="124"/>
                    </a:lnTo>
                    <a:lnTo>
                      <a:pt x="0" y="140"/>
                    </a:lnTo>
                    <a:lnTo>
                      <a:pt x="0" y="156"/>
                    </a:lnTo>
                    <a:lnTo>
                      <a:pt x="0" y="172"/>
                    </a:lnTo>
                    <a:lnTo>
                      <a:pt x="3" y="187"/>
                    </a:lnTo>
                    <a:lnTo>
                      <a:pt x="7" y="203"/>
                    </a:lnTo>
                    <a:lnTo>
                      <a:pt x="12" y="217"/>
                    </a:lnTo>
                    <a:lnTo>
                      <a:pt x="20" y="231"/>
                    </a:lnTo>
                    <a:lnTo>
                      <a:pt x="27" y="244"/>
                    </a:lnTo>
                    <a:lnTo>
                      <a:pt x="36" y="255"/>
                    </a:lnTo>
                    <a:lnTo>
                      <a:pt x="47" y="267"/>
                    </a:lnTo>
                    <a:lnTo>
                      <a:pt x="57" y="276"/>
                    </a:lnTo>
                    <a:lnTo>
                      <a:pt x="70" y="285"/>
                    </a:lnTo>
                    <a:lnTo>
                      <a:pt x="83" y="294"/>
                    </a:lnTo>
                    <a:lnTo>
                      <a:pt x="95" y="300"/>
                    </a:lnTo>
                    <a:lnTo>
                      <a:pt x="109" y="305"/>
                    </a:lnTo>
                    <a:lnTo>
                      <a:pt x="125" y="309"/>
                    </a:lnTo>
                    <a:lnTo>
                      <a:pt x="140" y="312"/>
                    </a:lnTo>
                    <a:lnTo>
                      <a:pt x="156" y="312"/>
                    </a:lnTo>
                    <a:lnTo>
                      <a:pt x="172" y="312"/>
                    </a:lnTo>
                    <a:lnTo>
                      <a:pt x="188" y="309"/>
                    </a:lnTo>
                    <a:lnTo>
                      <a:pt x="203" y="305"/>
                    </a:lnTo>
                    <a:lnTo>
                      <a:pt x="217" y="300"/>
                    </a:lnTo>
                    <a:lnTo>
                      <a:pt x="230" y="294"/>
                    </a:lnTo>
                    <a:lnTo>
                      <a:pt x="243" y="285"/>
                    </a:lnTo>
                    <a:lnTo>
                      <a:pt x="256" y="276"/>
                    </a:lnTo>
                    <a:lnTo>
                      <a:pt x="266" y="267"/>
                    </a:lnTo>
                    <a:lnTo>
                      <a:pt x="276" y="255"/>
                    </a:lnTo>
                    <a:lnTo>
                      <a:pt x="285" y="244"/>
                    </a:lnTo>
                    <a:lnTo>
                      <a:pt x="293" y="231"/>
                    </a:lnTo>
                    <a:lnTo>
                      <a:pt x="301" y="217"/>
                    </a:lnTo>
                    <a:lnTo>
                      <a:pt x="306" y="203"/>
                    </a:lnTo>
                    <a:lnTo>
                      <a:pt x="310" y="187"/>
                    </a:lnTo>
                    <a:lnTo>
                      <a:pt x="312" y="172"/>
                    </a:lnTo>
                    <a:lnTo>
                      <a:pt x="312" y="156"/>
                    </a:lnTo>
                    <a:lnTo>
                      <a:pt x="312" y="140"/>
                    </a:lnTo>
                    <a:lnTo>
                      <a:pt x="310" y="124"/>
                    </a:lnTo>
                    <a:lnTo>
                      <a:pt x="306" y="109"/>
                    </a:lnTo>
                    <a:lnTo>
                      <a:pt x="301" y="95"/>
                    </a:lnTo>
                    <a:lnTo>
                      <a:pt x="293" y="82"/>
                    </a:lnTo>
                    <a:lnTo>
                      <a:pt x="285" y="69"/>
                    </a:lnTo>
                    <a:lnTo>
                      <a:pt x="276" y="56"/>
                    </a:lnTo>
                    <a:lnTo>
                      <a:pt x="266" y="46"/>
                    </a:lnTo>
                    <a:lnTo>
                      <a:pt x="256" y="36"/>
                    </a:lnTo>
                    <a:lnTo>
                      <a:pt x="243" y="27"/>
                    </a:lnTo>
                    <a:lnTo>
                      <a:pt x="230" y="19"/>
                    </a:lnTo>
                    <a:lnTo>
                      <a:pt x="217" y="11"/>
                    </a:lnTo>
                    <a:lnTo>
                      <a:pt x="203" y="6"/>
                    </a:lnTo>
                    <a:lnTo>
                      <a:pt x="188" y="2"/>
                    </a:lnTo>
                    <a:lnTo>
                      <a:pt x="172" y="1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Rectangle 156">
            <a:extLst>
              <a:ext uri="{FF2B5EF4-FFF2-40B4-BE49-F238E27FC236}">
                <a16:creationId xmlns:a16="http://schemas.microsoft.com/office/drawing/2014/main" id="{7CD2559E-6AE3-4BDC-A068-9E5D19DDE4EF}"/>
              </a:ext>
            </a:extLst>
          </p:cNvPr>
          <p:cNvSpPr/>
          <p:nvPr/>
        </p:nvSpPr>
        <p:spPr>
          <a:xfrm>
            <a:off x="3950082" y="3438807"/>
            <a:ext cx="226060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b="1" dirty="0"/>
              <a:t>Boas </a:t>
            </a:r>
            <a:r>
              <a:rPr lang="pt-BR" b="1" dirty="0"/>
              <a:t>Práticas Regulatórias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6128188" y="3346097"/>
            <a:ext cx="853164" cy="853164"/>
            <a:chOff x="6128188" y="3346097"/>
            <a:chExt cx="853164" cy="853164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D19FCDCF-9C9E-44DC-B6E5-74E8202B6850}"/>
                </a:ext>
              </a:extLst>
            </p:cNvPr>
            <p:cNvSpPr/>
            <p:nvPr/>
          </p:nvSpPr>
          <p:spPr>
            <a:xfrm>
              <a:off x="6128188" y="3346097"/>
              <a:ext cx="853164" cy="85316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94">
              <a:extLst>
                <a:ext uri="{FF2B5EF4-FFF2-40B4-BE49-F238E27FC236}">
                  <a16:creationId xmlns:a16="http://schemas.microsoft.com/office/drawing/2014/main" id="{E3AA11DC-D88F-43E7-8E57-225D898F3FC9}"/>
                </a:ext>
              </a:extLst>
            </p:cNvPr>
            <p:cNvGrpSpPr/>
            <p:nvPr/>
          </p:nvGrpSpPr>
          <p:grpSpPr>
            <a:xfrm>
              <a:off x="6411895" y="3645442"/>
              <a:ext cx="285750" cy="285750"/>
              <a:chOff x="9883775" y="4778375"/>
              <a:chExt cx="285750" cy="285750"/>
            </a:xfrm>
            <a:solidFill>
              <a:schemeClr val="bg1"/>
            </a:solidFill>
          </p:grpSpPr>
          <p:sp>
            <p:nvSpPr>
              <p:cNvPr id="19" name="Freeform 3441">
                <a:extLst>
                  <a:ext uri="{FF2B5EF4-FFF2-40B4-BE49-F238E27FC236}">
                    <a16:creationId xmlns:a16="http://schemas.microsoft.com/office/drawing/2014/main" id="{787CD616-2C89-440B-83C8-CF1C3B98C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3775" y="4778375"/>
                <a:ext cx="190500" cy="238125"/>
              </a:xfrm>
              <a:custGeom>
                <a:avLst/>
                <a:gdLst>
                  <a:gd name="T0" fmla="*/ 412 w 478"/>
                  <a:gd name="T1" fmla="*/ 384 h 601"/>
                  <a:gd name="T2" fmla="*/ 376 w 478"/>
                  <a:gd name="T3" fmla="*/ 370 h 601"/>
                  <a:gd name="T4" fmla="*/ 360 w 478"/>
                  <a:gd name="T5" fmla="*/ 307 h 601"/>
                  <a:gd name="T6" fmla="*/ 379 w 478"/>
                  <a:gd name="T7" fmla="*/ 288 h 601"/>
                  <a:gd name="T8" fmla="*/ 397 w 478"/>
                  <a:gd name="T9" fmla="*/ 252 h 601"/>
                  <a:gd name="T10" fmla="*/ 406 w 478"/>
                  <a:gd name="T11" fmla="*/ 213 h 601"/>
                  <a:gd name="T12" fmla="*/ 415 w 478"/>
                  <a:gd name="T13" fmla="*/ 202 h 601"/>
                  <a:gd name="T14" fmla="*/ 420 w 478"/>
                  <a:gd name="T15" fmla="*/ 183 h 601"/>
                  <a:gd name="T16" fmla="*/ 416 w 478"/>
                  <a:gd name="T17" fmla="*/ 152 h 601"/>
                  <a:gd name="T18" fmla="*/ 411 w 478"/>
                  <a:gd name="T19" fmla="*/ 121 h 601"/>
                  <a:gd name="T20" fmla="*/ 420 w 478"/>
                  <a:gd name="T21" fmla="*/ 77 h 601"/>
                  <a:gd name="T22" fmla="*/ 415 w 478"/>
                  <a:gd name="T23" fmla="*/ 45 h 601"/>
                  <a:gd name="T24" fmla="*/ 402 w 478"/>
                  <a:gd name="T25" fmla="*/ 27 h 601"/>
                  <a:gd name="T26" fmla="*/ 383 w 478"/>
                  <a:gd name="T27" fmla="*/ 14 h 601"/>
                  <a:gd name="T28" fmla="*/ 342 w 478"/>
                  <a:gd name="T29" fmla="*/ 3 h 601"/>
                  <a:gd name="T30" fmla="*/ 291 w 478"/>
                  <a:gd name="T31" fmla="*/ 0 h 601"/>
                  <a:gd name="T32" fmla="*/ 245 w 478"/>
                  <a:gd name="T33" fmla="*/ 9 h 601"/>
                  <a:gd name="T34" fmla="*/ 213 w 478"/>
                  <a:gd name="T35" fmla="*/ 27 h 601"/>
                  <a:gd name="T36" fmla="*/ 200 w 478"/>
                  <a:gd name="T37" fmla="*/ 41 h 601"/>
                  <a:gd name="T38" fmla="*/ 181 w 478"/>
                  <a:gd name="T39" fmla="*/ 44 h 601"/>
                  <a:gd name="T40" fmla="*/ 163 w 478"/>
                  <a:gd name="T41" fmla="*/ 55 h 601"/>
                  <a:gd name="T42" fmla="*/ 154 w 478"/>
                  <a:gd name="T43" fmla="*/ 86 h 601"/>
                  <a:gd name="T44" fmla="*/ 164 w 478"/>
                  <a:gd name="T45" fmla="*/ 138 h 601"/>
                  <a:gd name="T46" fmla="*/ 159 w 478"/>
                  <a:gd name="T47" fmla="*/ 144 h 601"/>
                  <a:gd name="T48" fmla="*/ 150 w 478"/>
                  <a:gd name="T49" fmla="*/ 162 h 601"/>
                  <a:gd name="T50" fmla="*/ 149 w 478"/>
                  <a:gd name="T51" fmla="*/ 184 h 601"/>
                  <a:gd name="T52" fmla="*/ 153 w 478"/>
                  <a:gd name="T53" fmla="*/ 201 h 601"/>
                  <a:gd name="T54" fmla="*/ 163 w 478"/>
                  <a:gd name="T55" fmla="*/ 213 h 601"/>
                  <a:gd name="T56" fmla="*/ 169 w 478"/>
                  <a:gd name="T57" fmla="*/ 237 h 601"/>
                  <a:gd name="T58" fmla="*/ 180 w 478"/>
                  <a:gd name="T59" fmla="*/ 271 h 601"/>
                  <a:gd name="T60" fmla="*/ 203 w 478"/>
                  <a:gd name="T61" fmla="*/ 306 h 601"/>
                  <a:gd name="T62" fmla="*/ 216 w 478"/>
                  <a:gd name="T63" fmla="*/ 364 h 601"/>
                  <a:gd name="T64" fmla="*/ 171 w 478"/>
                  <a:gd name="T65" fmla="*/ 380 h 601"/>
                  <a:gd name="T66" fmla="*/ 105 w 478"/>
                  <a:gd name="T67" fmla="*/ 401 h 601"/>
                  <a:gd name="T68" fmla="*/ 46 w 478"/>
                  <a:gd name="T69" fmla="*/ 428 h 601"/>
                  <a:gd name="T70" fmla="*/ 22 w 478"/>
                  <a:gd name="T71" fmla="*/ 448 h 601"/>
                  <a:gd name="T72" fmla="*/ 10 w 478"/>
                  <a:gd name="T73" fmla="*/ 479 h 601"/>
                  <a:gd name="T74" fmla="*/ 1 w 478"/>
                  <a:gd name="T75" fmla="*/ 540 h 601"/>
                  <a:gd name="T76" fmla="*/ 0 w 478"/>
                  <a:gd name="T77" fmla="*/ 594 h 601"/>
                  <a:gd name="T78" fmla="*/ 11 w 478"/>
                  <a:gd name="T79" fmla="*/ 601 h 601"/>
                  <a:gd name="T80" fmla="*/ 384 w 478"/>
                  <a:gd name="T81" fmla="*/ 565 h 601"/>
                  <a:gd name="T82" fmla="*/ 388 w 478"/>
                  <a:gd name="T83" fmla="*/ 528 h 601"/>
                  <a:gd name="T84" fmla="*/ 399 w 478"/>
                  <a:gd name="T85" fmla="*/ 493 h 601"/>
                  <a:gd name="T86" fmla="*/ 416 w 478"/>
                  <a:gd name="T87" fmla="*/ 461 h 601"/>
                  <a:gd name="T88" fmla="*/ 439 w 478"/>
                  <a:gd name="T89" fmla="*/ 434 h 601"/>
                  <a:gd name="T90" fmla="*/ 467 w 478"/>
                  <a:gd name="T91" fmla="*/ 413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78" h="601">
                    <a:moveTo>
                      <a:pt x="478" y="406"/>
                    </a:moveTo>
                    <a:lnTo>
                      <a:pt x="424" y="388"/>
                    </a:lnTo>
                    <a:lnTo>
                      <a:pt x="412" y="384"/>
                    </a:lnTo>
                    <a:lnTo>
                      <a:pt x="401" y="379"/>
                    </a:lnTo>
                    <a:lnTo>
                      <a:pt x="388" y="375"/>
                    </a:lnTo>
                    <a:lnTo>
                      <a:pt x="376" y="370"/>
                    </a:lnTo>
                    <a:lnTo>
                      <a:pt x="369" y="368"/>
                    </a:lnTo>
                    <a:lnTo>
                      <a:pt x="360" y="364"/>
                    </a:lnTo>
                    <a:lnTo>
                      <a:pt x="360" y="307"/>
                    </a:lnTo>
                    <a:lnTo>
                      <a:pt x="366" y="302"/>
                    </a:lnTo>
                    <a:lnTo>
                      <a:pt x="371" y="297"/>
                    </a:lnTo>
                    <a:lnTo>
                      <a:pt x="379" y="288"/>
                    </a:lnTo>
                    <a:lnTo>
                      <a:pt x="385" y="279"/>
                    </a:lnTo>
                    <a:lnTo>
                      <a:pt x="392" y="266"/>
                    </a:lnTo>
                    <a:lnTo>
                      <a:pt x="397" y="252"/>
                    </a:lnTo>
                    <a:lnTo>
                      <a:pt x="401" y="235"/>
                    </a:lnTo>
                    <a:lnTo>
                      <a:pt x="402" y="216"/>
                    </a:lnTo>
                    <a:lnTo>
                      <a:pt x="406" y="213"/>
                    </a:lnTo>
                    <a:lnTo>
                      <a:pt x="410" y="211"/>
                    </a:lnTo>
                    <a:lnTo>
                      <a:pt x="412" y="207"/>
                    </a:lnTo>
                    <a:lnTo>
                      <a:pt x="415" y="202"/>
                    </a:lnTo>
                    <a:lnTo>
                      <a:pt x="417" y="197"/>
                    </a:lnTo>
                    <a:lnTo>
                      <a:pt x="419" y="190"/>
                    </a:lnTo>
                    <a:lnTo>
                      <a:pt x="420" y="183"/>
                    </a:lnTo>
                    <a:lnTo>
                      <a:pt x="420" y="175"/>
                    </a:lnTo>
                    <a:lnTo>
                      <a:pt x="419" y="163"/>
                    </a:lnTo>
                    <a:lnTo>
                      <a:pt x="416" y="152"/>
                    </a:lnTo>
                    <a:lnTo>
                      <a:pt x="411" y="144"/>
                    </a:lnTo>
                    <a:lnTo>
                      <a:pt x="406" y="138"/>
                    </a:lnTo>
                    <a:lnTo>
                      <a:pt x="411" y="121"/>
                    </a:lnTo>
                    <a:lnTo>
                      <a:pt x="417" y="100"/>
                    </a:lnTo>
                    <a:lnTo>
                      <a:pt x="419" y="89"/>
                    </a:lnTo>
                    <a:lnTo>
                      <a:pt x="420" y="77"/>
                    </a:lnTo>
                    <a:lnTo>
                      <a:pt x="420" y="64"/>
                    </a:lnTo>
                    <a:lnTo>
                      <a:pt x="417" y="53"/>
                    </a:lnTo>
                    <a:lnTo>
                      <a:pt x="415" y="45"/>
                    </a:lnTo>
                    <a:lnTo>
                      <a:pt x="411" y="39"/>
                    </a:lnTo>
                    <a:lnTo>
                      <a:pt x="407" y="34"/>
                    </a:lnTo>
                    <a:lnTo>
                      <a:pt x="402" y="27"/>
                    </a:lnTo>
                    <a:lnTo>
                      <a:pt x="397" y="23"/>
                    </a:lnTo>
                    <a:lnTo>
                      <a:pt x="390" y="18"/>
                    </a:lnTo>
                    <a:lnTo>
                      <a:pt x="383" y="14"/>
                    </a:lnTo>
                    <a:lnTo>
                      <a:pt x="375" y="12"/>
                    </a:lnTo>
                    <a:lnTo>
                      <a:pt x="360" y="7"/>
                    </a:lnTo>
                    <a:lnTo>
                      <a:pt x="342" y="3"/>
                    </a:lnTo>
                    <a:lnTo>
                      <a:pt x="324" y="0"/>
                    </a:lnTo>
                    <a:lnTo>
                      <a:pt x="307" y="0"/>
                    </a:lnTo>
                    <a:lnTo>
                      <a:pt x="291" y="0"/>
                    </a:lnTo>
                    <a:lnTo>
                      <a:pt x="276" y="2"/>
                    </a:lnTo>
                    <a:lnTo>
                      <a:pt x="259" y="5"/>
                    </a:lnTo>
                    <a:lnTo>
                      <a:pt x="245" y="9"/>
                    </a:lnTo>
                    <a:lnTo>
                      <a:pt x="231" y="16"/>
                    </a:lnTo>
                    <a:lnTo>
                      <a:pt x="218" y="22"/>
                    </a:lnTo>
                    <a:lnTo>
                      <a:pt x="213" y="27"/>
                    </a:lnTo>
                    <a:lnTo>
                      <a:pt x="208" y="31"/>
                    </a:lnTo>
                    <a:lnTo>
                      <a:pt x="204" y="36"/>
                    </a:lnTo>
                    <a:lnTo>
                      <a:pt x="200" y="41"/>
                    </a:lnTo>
                    <a:lnTo>
                      <a:pt x="194" y="41"/>
                    </a:lnTo>
                    <a:lnTo>
                      <a:pt x="186" y="43"/>
                    </a:lnTo>
                    <a:lnTo>
                      <a:pt x="181" y="44"/>
                    </a:lnTo>
                    <a:lnTo>
                      <a:pt x="176" y="45"/>
                    </a:lnTo>
                    <a:lnTo>
                      <a:pt x="168" y="50"/>
                    </a:lnTo>
                    <a:lnTo>
                      <a:pt x="163" y="55"/>
                    </a:lnTo>
                    <a:lnTo>
                      <a:pt x="158" y="64"/>
                    </a:lnTo>
                    <a:lnTo>
                      <a:pt x="155" y="75"/>
                    </a:lnTo>
                    <a:lnTo>
                      <a:pt x="154" y="86"/>
                    </a:lnTo>
                    <a:lnTo>
                      <a:pt x="155" y="98"/>
                    </a:lnTo>
                    <a:lnTo>
                      <a:pt x="159" y="120"/>
                    </a:lnTo>
                    <a:lnTo>
                      <a:pt x="164" y="138"/>
                    </a:lnTo>
                    <a:lnTo>
                      <a:pt x="164" y="139"/>
                    </a:lnTo>
                    <a:lnTo>
                      <a:pt x="164" y="139"/>
                    </a:lnTo>
                    <a:lnTo>
                      <a:pt x="159" y="144"/>
                    </a:lnTo>
                    <a:lnTo>
                      <a:pt x="154" y="151"/>
                    </a:lnTo>
                    <a:lnTo>
                      <a:pt x="151" y="156"/>
                    </a:lnTo>
                    <a:lnTo>
                      <a:pt x="150" y="162"/>
                    </a:lnTo>
                    <a:lnTo>
                      <a:pt x="149" y="170"/>
                    </a:lnTo>
                    <a:lnTo>
                      <a:pt x="149" y="176"/>
                    </a:lnTo>
                    <a:lnTo>
                      <a:pt x="149" y="184"/>
                    </a:lnTo>
                    <a:lnTo>
                      <a:pt x="150" y="190"/>
                    </a:lnTo>
                    <a:lnTo>
                      <a:pt x="151" y="195"/>
                    </a:lnTo>
                    <a:lnTo>
                      <a:pt x="153" y="201"/>
                    </a:lnTo>
                    <a:lnTo>
                      <a:pt x="155" y="206"/>
                    </a:lnTo>
                    <a:lnTo>
                      <a:pt x="159" y="210"/>
                    </a:lnTo>
                    <a:lnTo>
                      <a:pt x="163" y="213"/>
                    </a:lnTo>
                    <a:lnTo>
                      <a:pt x="167" y="216"/>
                    </a:lnTo>
                    <a:lnTo>
                      <a:pt x="167" y="226"/>
                    </a:lnTo>
                    <a:lnTo>
                      <a:pt x="169" y="237"/>
                    </a:lnTo>
                    <a:lnTo>
                      <a:pt x="171" y="246"/>
                    </a:lnTo>
                    <a:lnTo>
                      <a:pt x="173" y="255"/>
                    </a:lnTo>
                    <a:lnTo>
                      <a:pt x="180" y="271"/>
                    </a:lnTo>
                    <a:lnTo>
                      <a:pt x="187" y="285"/>
                    </a:lnTo>
                    <a:lnTo>
                      <a:pt x="195" y="297"/>
                    </a:lnTo>
                    <a:lnTo>
                      <a:pt x="203" y="306"/>
                    </a:lnTo>
                    <a:lnTo>
                      <a:pt x="211" y="314"/>
                    </a:lnTo>
                    <a:lnTo>
                      <a:pt x="216" y="319"/>
                    </a:lnTo>
                    <a:lnTo>
                      <a:pt x="216" y="364"/>
                    </a:lnTo>
                    <a:lnTo>
                      <a:pt x="200" y="369"/>
                    </a:lnTo>
                    <a:lnTo>
                      <a:pt x="186" y="375"/>
                    </a:lnTo>
                    <a:lnTo>
                      <a:pt x="171" y="380"/>
                    </a:lnTo>
                    <a:lnTo>
                      <a:pt x="155" y="384"/>
                    </a:lnTo>
                    <a:lnTo>
                      <a:pt x="130" y="393"/>
                    </a:lnTo>
                    <a:lnTo>
                      <a:pt x="105" y="401"/>
                    </a:lnTo>
                    <a:lnTo>
                      <a:pt x="83" y="410"/>
                    </a:lnTo>
                    <a:lnTo>
                      <a:pt x="63" y="419"/>
                    </a:lnTo>
                    <a:lnTo>
                      <a:pt x="46" y="428"/>
                    </a:lnTo>
                    <a:lnTo>
                      <a:pt x="32" y="438"/>
                    </a:lnTo>
                    <a:lnTo>
                      <a:pt x="27" y="443"/>
                    </a:lnTo>
                    <a:lnTo>
                      <a:pt x="22" y="448"/>
                    </a:lnTo>
                    <a:lnTo>
                      <a:pt x="18" y="455"/>
                    </a:lnTo>
                    <a:lnTo>
                      <a:pt x="15" y="460"/>
                    </a:lnTo>
                    <a:lnTo>
                      <a:pt x="10" y="479"/>
                    </a:lnTo>
                    <a:lnTo>
                      <a:pt x="6" y="499"/>
                    </a:lnTo>
                    <a:lnTo>
                      <a:pt x="4" y="520"/>
                    </a:lnTo>
                    <a:lnTo>
                      <a:pt x="1" y="540"/>
                    </a:lnTo>
                    <a:lnTo>
                      <a:pt x="0" y="573"/>
                    </a:lnTo>
                    <a:lnTo>
                      <a:pt x="0" y="588"/>
                    </a:lnTo>
                    <a:lnTo>
                      <a:pt x="0" y="594"/>
                    </a:lnTo>
                    <a:lnTo>
                      <a:pt x="2" y="597"/>
                    </a:lnTo>
                    <a:lnTo>
                      <a:pt x="6" y="600"/>
                    </a:lnTo>
                    <a:lnTo>
                      <a:pt x="11" y="601"/>
                    </a:lnTo>
                    <a:lnTo>
                      <a:pt x="388" y="601"/>
                    </a:lnTo>
                    <a:lnTo>
                      <a:pt x="385" y="583"/>
                    </a:lnTo>
                    <a:lnTo>
                      <a:pt x="384" y="565"/>
                    </a:lnTo>
                    <a:lnTo>
                      <a:pt x="384" y="552"/>
                    </a:lnTo>
                    <a:lnTo>
                      <a:pt x="385" y="540"/>
                    </a:lnTo>
                    <a:lnTo>
                      <a:pt x="388" y="528"/>
                    </a:lnTo>
                    <a:lnTo>
                      <a:pt x="390" y="515"/>
                    </a:lnTo>
                    <a:lnTo>
                      <a:pt x="394" y="504"/>
                    </a:lnTo>
                    <a:lnTo>
                      <a:pt x="399" y="493"/>
                    </a:lnTo>
                    <a:lnTo>
                      <a:pt x="404" y="482"/>
                    </a:lnTo>
                    <a:lnTo>
                      <a:pt x="410" y="472"/>
                    </a:lnTo>
                    <a:lnTo>
                      <a:pt x="416" y="461"/>
                    </a:lnTo>
                    <a:lnTo>
                      <a:pt x="424" y="452"/>
                    </a:lnTo>
                    <a:lnTo>
                      <a:pt x="431" y="443"/>
                    </a:lnTo>
                    <a:lnTo>
                      <a:pt x="439" y="434"/>
                    </a:lnTo>
                    <a:lnTo>
                      <a:pt x="448" y="427"/>
                    </a:lnTo>
                    <a:lnTo>
                      <a:pt x="458" y="419"/>
                    </a:lnTo>
                    <a:lnTo>
                      <a:pt x="467" y="413"/>
                    </a:lnTo>
                    <a:lnTo>
                      <a:pt x="478" y="4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442">
                <a:extLst>
                  <a:ext uri="{FF2B5EF4-FFF2-40B4-BE49-F238E27FC236}">
                    <a16:creationId xmlns:a16="http://schemas.microsoft.com/office/drawing/2014/main" id="{BAE4F638-54AD-4001-B28D-8CE33F0CB9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45700" y="4940300"/>
                <a:ext cx="123825" cy="123825"/>
              </a:xfrm>
              <a:custGeom>
                <a:avLst/>
                <a:gdLst>
                  <a:gd name="T0" fmla="*/ 131 w 312"/>
                  <a:gd name="T1" fmla="*/ 222 h 312"/>
                  <a:gd name="T2" fmla="*/ 72 w 312"/>
                  <a:gd name="T3" fmla="*/ 147 h 312"/>
                  <a:gd name="T4" fmla="*/ 74 w 312"/>
                  <a:gd name="T5" fmla="*/ 138 h 312"/>
                  <a:gd name="T6" fmla="*/ 81 w 312"/>
                  <a:gd name="T7" fmla="*/ 132 h 312"/>
                  <a:gd name="T8" fmla="*/ 90 w 312"/>
                  <a:gd name="T9" fmla="*/ 133 h 312"/>
                  <a:gd name="T10" fmla="*/ 134 w 312"/>
                  <a:gd name="T11" fmla="*/ 186 h 312"/>
                  <a:gd name="T12" fmla="*/ 224 w 312"/>
                  <a:gd name="T13" fmla="*/ 96 h 312"/>
                  <a:gd name="T14" fmla="*/ 233 w 312"/>
                  <a:gd name="T15" fmla="*/ 96 h 312"/>
                  <a:gd name="T16" fmla="*/ 239 w 312"/>
                  <a:gd name="T17" fmla="*/ 104 h 312"/>
                  <a:gd name="T18" fmla="*/ 239 w 312"/>
                  <a:gd name="T19" fmla="*/ 113 h 312"/>
                  <a:gd name="T20" fmla="*/ 156 w 312"/>
                  <a:gd name="T21" fmla="*/ 0 h 312"/>
                  <a:gd name="T22" fmla="*/ 125 w 312"/>
                  <a:gd name="T23" fmla="*/ 2 h 312"/>
                  <a:gd name="T24" fmla="*/ 95 w 312"/>
                  <a:gd name="T25" fmla="*/ 11 h 312"/>
                  <a:gd name="T26" fmla="*/ 70 w 312"/>
                  <a:gd name="T27" fmla="*/ 27 h 312"/>
                  <a:gd name="T28" fmla="*/ 47 w 312"/>
                  <a:gd name="T29" fmla="*/ 46 h 312"/>
                  <a:gd name="T30" fmla="*/ 27 w 312"/>
                  <a:gd name="T31" fmla="*/ 69 h 312"/>
                  <a:gd name="T32" fmla="*/ 12 w 312"/>
                  <a:gd name="T33" fmla="*/ 95 h 312"/>
                  <a:gd name="T34" fmla="*/ 3 w 312"/>
                  <a:gd name="T35" fmla="*/ 124 h 312"/>
                  <a:gd name="T36" fmla="*/ 0 w 312"/>
                  <a:gd name="T37" fmla="*/ 156 h 312"/>
                  <a:gd name="T38" fmla="*/ 3 w 312"/>
                  <a:gd name="T39" fmla="*/ 187 h 312"/>
                  <a:gd name="T40" fmla="*/ 12 w 312"/>
                  <a:gd name="T41" fmla="*/ 217 h 312"/>
                  <a:gd name="T42" fmla="*/ 27 w 312"/>
                  <a:gd name="T43" fmla="*/ 244 h 312"/>
                  <a:gd name="T44" fmla="*/ 47 w 312"/>
                  <a:gd name="T45" fmla="*/ 267 h 312"/>
                  <a:gd name="T46" fmla="*/ 70 w 312"/>
                  <a:gd name="T47" fmla="*/ 285 h 312"/>
                  <a:gd name="T48" fmla="*/ 95 w 312"/>
                  <a:gd name="T49" fmla="*/ 300 h 312"/>
                  <a:gd name="T50" fmla="*/ 125 w 312"/>
                  <a:gd name="T51" fmla="*/ 309 h 312"/>
                  <a:gd name="T52" fmla="*/ 156 w 312"/>
                  <a:gd name="T53" fmla="*/ 312 h 312"/>
                  <a:gd name="T54" fmla="*/ 188 w 312"/>
                  <a:gd name="T55" fmla="*/ 309 h 312"/>
                  <a:gd name="T56" fmla="*/ 217 w 312"/>
                  <a:gd name="T57" fmla="*/ 300 h 312"/>
                  <a:gd name="T58" fmla="*/ 243 w 312"/>
                  <a:gd name="T59" fmla="*/ 285 h 312"/>
                  <a:gd name="T60" fmla="*/ 266 w 312"/>
                  <a:gd name="T61" fmla="*/ 267 h 312"/>
                  <a:gd name="T62" fmla="*/ 285 w 312"/>
                  <a:gd name="T63" fmla="*/ 244 h 312"/>
                  <a:gd name="T64" fmla="*/ 301 w 312"/>
                  <a:gd name="T65" fmla="*/ 217 h 312"/>
                  <a:gd name="T66" fmla="*/ 310 w 312"/>
                  <a:gd name="T67" fmla="*/ 187 h 312"/>
                  <a:gd name="T68" fmla="*/ 312 w 312"/>
                  <a:gd name="T69" fmla="*/ 156 h 312"/>
                  <a:gd name="T70" fmla="*/ 310 w 312"/>
                  <a:gd name="T71" fmla="*/ 124 h 312"/>
                  <a:gd name="T72" fmla="*/ 301 w 312"/>
                  <a:gd name="T73" fmla="*/ 95 h 312"/>
                  <a:gd name="T74" fmla="*/ 285 w 312"/>
                  <a:gd name="T75" fmla="*/ 69 h 312"/>
                  <a:gd name="T76" fmla="*/ 266 w 312"/>
                  <a:gd name="T77" fmla="*/ 46 h 312"/>
                  <a:gd name="T78" fmla="*/ 243 w 312"/>
                  <a:gd name="T79" fmla="*/ 27 h 312"/>
                  <a:gd name="T80" fmla="*/ 217 w 312"/>
                  <a:gd name="T81" fmla="*/ 11 h 312"/>
                  <a:gd name="T82" fmla="*/ 188 w 312"/>
                  <a:gd name="T83" fmla="*/ 2 h 312"/>
                  <a:gd name="T84" fmla="*/ 156 w 312"/>
                  <a:gd name="T85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2" h="312">
                    <a:moveTo>
                      <a:pt x="237" y="117"/>
                    </a:moveTo>
                    <a:lnTo>
                      <a:pt x="131" y="222"/>
                    </a:lnTo>
                    <a:lnTo>
                      <a:pt x="75" y="151"/>
                    </a:lnTo>
                    <a:lnTo>
                      <a:pt x="72" y="147"/>
                    </a:lnTo>
                    <a:lnTo>
                      <a:pt x="72" y="142"/>
                    </a:lnTo>
                    <a:lnTo>
                      <a:pt x="74" y="138"/>
                    </a:lnTo>
                    <a:lnTo>
                      <a:pt x="76" y="134"/>
                    </a:lnTo>
                    <a:lnTo>
                      <a:pt x="81" y="132"/>
                    </a:lnTo>
                    <a:lnTo>
                      <a:pt x="85" y="132"/>
                    </a:lnTo>
                    <a:lnTo>
                      <a:pt x="90" y="133"/>
                    </a:lnTo>
                    <a:lnTo>
                      <a:pt x="94" y="136"/>
                    </a:lnTo>
                    <a:lnTo>
                      <a:pt x="134" y="186"/>
                    </a:lnTo>
                    <a:lnTo>
                      <a:pt x="220" y="99"/>
                    </a:lnTo>
                    <a:lnTo>
                      <a:pt x="224" y="96"/>
                    </a:lnTo>
                    <a:lnTo>
                      <a:pt x="229" y="96"/>
                    </a:lnTo>
                    <a:lnTo>
                      <a:pt x="233" y="96"/>
                    </a:lnTo>
                    <a:lnTo>
                      <a:pt x="237" y="100"/>
                    </a:lnTo>
                    <a:lnTo>
                      <a:pt x="239" y="104"/>
                    </a:lnTo>
                    <a:lnTo>
                      <a:pt x="240" y="108"/>
                    </a:lnTo>
                    <a:lnTo>
                      <a:pt x="239" y="113"/>
                    </a:lnTo>
                    <a:lnTo>
                      <a:pt x="237" y="117"/>
                    </a:lnTo>
                    <a:close/>
                    <a:moveTo>
                      <a:pt x="156" y="0"/>
                    </a:moveTo>
                    <a:lnTo>
                      <a:pt x="140" y="1"/>
                    </a:lnTo>
                    <a:lnTo>
                      <a:pt x="125" y="2"/>
                    </a:lnTo>
                    <a:lnTo>
                      <a:pt x="109" y="6"/>
                    </a:lnTo>
                    <a:lnTo>
                      <a:pt x="95" y="11"/>
                    </a:lnTo>
                    <a:lnTo>
                      <a:pt x="83" y="19"/>
                    </a:lnTo>
                    <a:lnTo>
                      <a:pt x="70" y="27"/>
                    </a:lnTo>
                    <a:lnTo>
                      <a:pt x="57" y="36"/>
                    </a:lnTo>
                    <a:lnTo>
                      <a:pt x="47" y="46"/>
                    </a:lnTo>
                    <a:lnTo>
                      <a:pt x="36" y="56"/>
                    </a:lnTo>
                    <a:lnTo>
                      <a:pt x="27" y="69"/>
                    </a:lnTo>
                    <a:lnTo>
                      <a:pt x="20" y="82"/>
                    </a:lnTo>
                    <a:lnTo>
                      <a:pt x="12" y="95"/>
                    </a:lnTo>
                    <a:lnTo>
                      <a:pt x="7" y="109"/>
                    </a:lnTo>
                    <a:lnTo>
                      <a:pt x="3" y="124"/>
                    </a:lnTo>
                    <a:lnTo>
                      <a:pt x="0" y="140"/>
                    </a:lnTo>
                    <a:lnTo>
                      <a:pt x="0" y="156"/>
                    </a:lnTo>
                    <a:lnTo>
                      <a:pt x="0" y="172"/>
                    </a:lnTo>
                    <a:lnTo>
                      <a:pt x="3" y="187"/>
                    </a:lnTo>
                    <a:lnTo>
                      <a:pt x="7" y="203"/>
                    </a:lnTo>
                    <a:lnTo>
                      <a:pt x="12" y="217"/>
                    </a:lnTo>
                    <a:lnTo>
                      <a:pt x="20" y="231"/>
                    </a:lnTo>
                    <a:lnTo>
                      <a:pt x="27" y="244"/>
                    </a:lnTo>
                    <a:lnTo>
                      <a:pt x="36" y="255"/>
                    </a:lnTo>
                    <a:lnTo>
                      <a:pt x="47" y="267"/>
                    </a:lnTo>
                    <a:lnTo>
                      <a:pt x="57" y="276"/>
                    </a:lnTo>
                    <a:lnTo>
                      <a:pt x="70" y="285"/>
                    </a:lnTo>
                    <a:lnTo>
                      <a:pt x="83" y="294"/>
                    </a:lnTo>
                    <a:lnTo>
                      <a:pt x="95" y="300"/>
                    </a:lnTo>
                    <a:lnTo>
                      <a:pt x="109" y="305"/>
                    </a:lnTo>
                    <a:lnTo>
                      <a:pt x="125" y="309"/>
                    </a:lnTo>
                    <a:lnTo>
                      <a:pt x="140" y="312"/>
                    </a:lnTo>
                    <a:lnTo>
                      <a:pt x="156" y="312"/>
                    </a:lnTo>
                    <a:lnTo>
                      <a:pt x="172" y="312"/>
                    </a:lnTo>
                    <a:lnTo>
                      <a:pt x="188" y="309"/>
                    </a:lnTo>
                    <a:lnTo>
                      <a:pt x="203" y="305"/>
                    </a:lnTo>
                    <a:lnTo>
                      <a:pt x="217" y="300"/>
                    </a:lnTo>
                    <a:lnTo>
                      <a:pt x="230" y="294"/>
                    </a:lnTo>
                    <a:lnTo>
                      <a:pt x="243" y="285"/>
                    </a:lnTo>
                    <a:lnTo>
                      <a:pt x="256" y="276"/>
                    </a:lnTo>
                    <a:lnTo>
                      <a:pt x="266" y="267"/>
                    </a:lnTo>
                    <a:lnTo>
                      <a:pt x="276" y="255"/>
                    </a:lnTo>
                    <a:lnTo>
                      <a:pt x="285" y="244"/>
                    </a:lnTo>
                    <a:lnTo>
                      <a:pt x="293" y="231"/>
                    </a:lnTo>
                    <a:lnTo>
                      <a:pt x="301" y="217"/>
                    </a:lnTo>
                    <a:lnTo>
                      <a:pt x="306" y="203"/>
                    </a:lnTo>
                    <a:lnTo>
                      <a:pt x="310" y="187"/>
                    </a:lnTo>
                    <a:lnTo>
                      <a:pt x="312" y="172"/>
                    </a:lnTo>
                    <a:lnTo>
                      <a:pt x="312" y="156"/>
                    </a:lnTo>
                    <a:lnTo>
                      <a:pt x="312" y="140"/>
                    </a:lnTo>
                    <a:lnTo>
                      <a:pt x="310" y="124"/>
                    </a:lnTo>
                    <a:lnTo>
                      <a:pt x="306" y="109"/>
                    </a:lnTo>
                    <a:lnTo>
                      <a:pt x="301" y="95"/>
                    </a:lnTo>
                    <a:lnTo>
                      <a:pt x="293" y="82"/>
                    </a:lnTo>
                    <a:lnTo>
                      <a:pt x="285" y="69"/>
                    </a:lnTo>
                    <a:lnTo>
                      <a:pt x="276" y="56"/>
                    </a:lnTo>
                    <a:lnTo>
                      <a:pt x="266" y="46"/>
                    </a:lnTo>
                    <a:lnTo>
                      <a:pt x="256" y="36"/>
                    </a:lnTo>
                    <a:lnTo>
                      <a:pt x="243" y="27"/>
                    </a:lnTo>
                    <a:lnTo>
                      <a:pt x="230" y="19"/>
                    </a:lnTo>
                    <a:lnTo>
                      <a:pt x="217" y="11"/>
                    </a:lnTo>
                    <a:lnTo>
                      <a:pt x="203" y="6"/>
                    </a:lnTo>
                    <a:lnTo>
                      <a:pt x="188" y="2"/>
                    </a:lnTo>
                    <a:lnTo>
                      <a:pt x="172" y="1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1" name="Agrupar 30"/>
          <p:cNvGrpSpPr/>
          <p:nvPr/>
        </p:nvGrpSpPr>
        <p:grpSpPr>
          <a:xfrm>
            <a:off x="6128188" y="4575299"/>
            <a:ext cx="853164" cy="853164"/>
            <a:chOff x="6128188" y="4575299"/>
            <a:chExt cx="853164" cy="853164"/>
          </a:xfrm>
        </p:grpSpPr>
        <p:sp>
          <p:nvSpPr>
            <p:cNvPr id="9" name="Oval 93">
              <a:extLst>
                <a:ext uri="{FF2B5EF4-FFF2-40B4-BE49-F238E27FC236}">
                  <a16:creationId xmlns:a16="http://schemas.microsoft.com/office/drawing/2014/main" id="{951636A5-C526-4E4E-ADFA-887B8F15FF26}"/>
                </a:ext>
              </a:extLst>
            </p:cNvPr>
            <p:cNvSpPr/>
            <p:nvPr/>
          </p:nvSpPr>
          <p:spPr>
            <a:xfrm>
              <a:off x="6128188" y="4575299"/>
              <a:ext cx="853164" cy="85316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94">
              <a:extLst>
                <a:ext uri="{FF2B5EF4-FFF2-40B4-BE49-F238E27FC236}">
                  <a16:creationId xmlns:a16="http://schemas.microsoft.com/office/drawing/2014/main" id="{F5FED30D-CA97-48F2-819A-9985E94A1950}"/>
                </a:ext>
              </a:extLst>
            </p:cNvPr>
            <p:cNvGrpSpPr/>
            <p:nvPr/>
          </p:nvGrpSpPr>
          <p:grpSpPr>
            <a:xfrm>
              <a:off x="6411895" y="4859006"/>
              <a:ext cx="285750" cy="285750"/>
              <a:chOff x="9883775" y="4778375"/>
              <a:chExt cx="285750" cy="285750"/>
            </a:xfrm>
            <a:solidFill>
              <a:schemeClr val="bg1"/>
            </a:solidFill>
          </p:grpSpPr>
          <p:sp>
            <p:nvSpPr>
              <p:cNvPr id="22" name="Freeform 3441">
                <a:extLst>
                  <a:ext uri="{FF2B5EF4-FFF2-40B4-BE49-F238E27FC236}">
                    <a16:creationId xmlns:a16="http://schemas.microsoft.com/office/drawing/2014/main" id="{5ABA2CCB-469F-4D30-B8DB-EFF84589B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3775" y="4778375"/>
                <a:ext cx="190500" cy="238125"/>
              </a:xfrm>
              <a:custGeom>
                <a:avLst/>
                <a:gdLst>
                  <a:gd name="T0" fmla="*/ 412 w 478"/>
                  <a:gd name="T1" fmla="*/ 384 h 601"/>
                  <a:gd name="T2" fmla="*/ 376 w 478"/>
                  <a:gd name="T3" fmla="*/ 370 h 601"/>
                  <a:gd name="T4" fmla="*/ 360 w 478"/>
                  <a:gd name="T5" fmla="*/ 307 h 601"/>
                  <a:gd name="T6" fmla="*/ 379 w 478"/>
                  <a:gd name="T7" fmla="*/ 288 h 601"/>
                  <a:gd name="T8" fmla="*/ 397 w 478"/>
                  <a:gd name="T9" fmla="*/ 252 h 601"/>
                  <a:gd name="T10" fmla="*/ 406 w 478"/>
                  <a:gd name="T11" fmla="*/ 213 h 601"/>
                  <a:gd name="T12" fmla="*/ 415 w 478"/>
                  <a:gd name="T13" fmla="*/ 202 h 601"/>
                  <a:gd name="T14" fmla="*/ 420 w 478"/>
                  <a:gd name="T15" fmla="*/ 183 h 601"/>
                  <a:gd name="T16" fmla="*/ 416 w 478"/>
                  <a:gd name="T17" fmla="*/ 152 h 601"/>
                  <a:gd name="T18" fmla="*/ 411 w 478"/>
                  <a:gd name="T19" fmla="*/ 121 h 601"/>
                  <a:gd name="T20" fmla="*/ 420 w 478"/>
                  <a:gd name="T21" fmla="*/ 77 h 601"/>
                  <a:gd name="T22" fmla="*/ 415 w 478"/>
                  <a:gd name="T23" fmla="*/ 45 h 601"/>
                  <a:gd name="T24" fmla="*/ 402 w 478"/>
                  <a:gd name="T25" fmla="*/ 27 h 601"/>
                  <a:gd name="T26" fmla="*/ 383 w 478"/>
                  <a:gd name="T27" fmla="*/ 14 h 601"/>
                  <a:gd name="T28" fmla="*/ 342 w 478"/>
                  <a:gd name="T29" fmla="*/ 3 h 601"/>
                  <a:gd name="T30" fmla="*/ 291 w 478"/>
                  <a:gd name="T31" fmla="*/ 0 h 601"/>
                  <a:gd name="T32" fmla="*/ 245 w 478"/>
                  <a:gd name="T33" fmla="*/ 9 h 601"/>
                  <a:gd name="T34" fmla="*/ 213 w 478"/>
                  <a:gd name="T35" fmla="*/ 27 h 601"/>
                  <a:gd name="T36" fmla="*/ 200 w 478"/>
                  <a:gd name="T37" fmla="*/ 41 h 601"/>
                  <a:gd name="T38" fmla="*/ 181 w 478"/>
                  <a:gd name="T39" fmla="*/ 44 h 601"/>
                  <a:gd name="T40" fmla="*/ 163 w 478"/>
                  <a:gd name="T41" fmla="*/ 55 h 601"/>
                  <a:gd name="T42" fmla="*/ 154 w 478"/>
                  <a:gd name="T43" fmla="*/ 86 h 601"/>
                  <a:gd name="T44" fmla="*/ 164 w 478"/>
                  <a:gd name="T45" fmla="*/ 138 h 601"/>
                  <a:gd name="T46" fmla="*/ 159 w 478"/>
                  <a:gd name="T47" fmla="*/ 144 h 601"/>
                  <a:gd name="T48" fmla="*/ 150 w 478"/>
                  <a:gd name="T49" fmla="*/ 162 h 601"/>
                  <a:gd name="T50" fmla="*/ 149 w 478"/>
                  <a:gd name="T51" fmla="*/ 184 h 601"/>
                  <a:gd name="T52" fmla="*/ 153 w 478"/>
                  <a:gd name="T53" fmla="*/ 201 h 601"/>
                  <a:gd name="T54" fmla="*/ 163 w 478"/>
                  <a:gd name="T55" fmla="*/ 213 h 601"/>
                  <a:gd name="T56" fmla="*/ 169 w 478"/>
                  <a:gd name="T57" fmla="*/ 237 h 601"/>
                  <a:gd name="T58" fmla="*/ 180 w 478"/>
                  <a:gd name="T59" fmla="*/ 271 h 601"/>
                  <a:gd name="T60" fmla="*/ 203 w 478"/>
                  <a:gd name="T61" fmla="*/ 306 h 601"/>
                  <a:gd name="T62" fmla="*/ 216 w 478"/>
                  <a:gd name="T63" fmla="*/ 364 h 601"/>
                  <a:gd name="T64" fmla="*/ 171 w 478"/>
                  <a:gd name="T65" fmla="*/ 380 h 601"/>
                  <a:gd name="T66" fmla="*/ 105 w 478"/>
                  <a:gd name="T67" fmla="*/ 401 h 601"/>
                  <a:gd name="T68" fmla="*/ 46 w 478"/>
                  <a:gd name="T69" fmla="*/ 428 h 601"/>
                  <a:gd name="T70" fmla="*/ 22 w 478"/>
                  <a:gd name="T71" fmla="*/ 448 h 601"/>
                  <a:gd name="T72" fmla="*/ 10 w 478"/>
                  <a:gd name="T73" fmla="*/ 479 h 601"/>
                  <a:gd name="T74" fmla="*/ 1 w 478"/>
                  <a:gd name="T75" fmla="*/ 540 h 601"/>
                  <a:gd name="T76" fmla="*/ 0 w 478"/>
                  <a:gd name="T77" fmla="*/ 594 h 601"/>
                  <a:gd name="T78" fmla="*/ 11 w 478"/>
                  <a:gd name="T79" fmla="*/ 601 h 601"/>
                  <a:gd name="T80" fmla="*/ 384 w 478"/>
                  <a:gd name="T81" fmla="*/ 565 h 601"/>
                  <a:gd name="T82" fmla="*/ 388 w 478"/>
                  <a:gd name="T83" fmla="*/ 528 h 601"/>
                  <a:gd name="T84" fmla="*/ 399 w 478"/>
                  <a:gd name="T85" fmla="*/ 493 h 601"/>
                  <a:gd name="T86" fmla="*/ 416 w 478"/>
                  <a:gd name="T87" fmla="*/ 461 h 601"/>
                  <a:gd name="T88" fmla="*/ 439 w 478"/>
                  <a:gd name="T89" fmla="*/ 434 h 601"/>
                  <a:gd name="T90" fmla="*/ 467 w 478"/>
                  <a:gd name="T91" fmla="*/ 413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78" h="601">
                    <a:moveTo>
                      <a:pt x="478" y="406"/>
                    </a:moveTo>
                    <a:lnTo>
                      <a:pt x="424" y="388"/>
                    </a:lnTo>
                    <a:lnTo>
                      <a:pt x="412" y="384"/>
                    </a:lnTo>
                    <a:lnTo>
                      <a:pt x="401" y="379"/>
                    </a:lnTo>
                    <a:lnTo>
                      <a:pt x="388" y="375"/>
                    </a:lnTo>
                    <a:lnTo>
                      <a:pt x="376" y="370"/>
                    </a:lnTo>
                    <a:lnTo>
                      <a:pt x="369" y="368"/>
                    </a:lnTo>
                    <a:lnTo>
                      <a:pt x="360" y="364"/>
                    </a:lnTo>
                    <a:lnTo>
                      <a:pt x="360" y="307"/>
                    </a:lnTo>
                    <a:lnTo>
                      <a:pt x="366" y="302"/>
                    </a:lnTo>
                    <a:lnTo>
                      <a:pt x="371" y="297"/>
                    </a:lnTo>
                    <a:lnTo>
                      <a:pt x="379" y="288"/>
                    </a:lnTo>
                    <a:lnTo>
                      <a:pt x="385" y="279"/>
                    </a:lnTo>
                    <a:lnTo>
                      <a:pt x="392" y="266"/>
                    </a:lnTo>
                    <a:lnTo>
                      <a:pt x="397" y="252"/>
                    </a:lnTo>
                    <a:lnTo>
                      <a:pt x="401" y="235"/>
                    </a:lnTo>
                    <a:lnTo>
                      <a:pt x="402" y="216"/>
                    </a:lnTo>
                    <a:lnTo>
                      <a:pt x="406" y="213"/>
                    </a:lnTo>
                    <a:lnTo>
                      <a:pt x="410" y="211"/>
                    </a:lnTo>
                    <a:lnTo>
                      <a:pt x="412" y="207"/>
                    </a:lnTo>
                    <a:lnTo>
                      <a:pt x="415" y="202"/>
                    </a:lnTo>
                    <a:lnTo>
                      <a:pt x="417" y="197"/>
                    </a:lnTo>
                    <a:lnTo>
                      <a:pt x="419" y="190"/>
                    </a:lnTo>
                    <a:lnTo>
                      <a:pt x="420" y="183"/>
                    </a:lnTo>
                    <a:lnTo>
                      <a:pt x="420" y="175"/>
                    </a:lnTo>
                    <a:lnTo>
                      <a:pt x="419" y="163"/>
                    </a:lnTo>
                    <a:lnTo>
                      <a:pt x="416" y="152"/>
                    </a:lnTo>
                    <a:lnTo>
                      <a:pt x="411" y="144"/>
                    </a:lnTo>
                    <a:lnTo>
                      <a:pt x="406" y="138"/>
                    </a:lnTo>
                    <a:lnTo>
                      <a:pt x="411" y="121"/>
                    </a:lnTo>
                    <a:lnTo>
                      <a:pt x="417" y="100"/>
                    </a:lnTo>
                    <a:lnTo>
                      <a:pt x="419" y="89"/>
                    </a:lnTo>
                    <a:lnTo>
                      <a:pt x="420" y="77"/>
                    </a:lnTo>
                    <a:lnTo>
                      <a:pt x="420" y="64"/>
                    </a:lnTo>
                    <a:lnTo>
                      <a:pt x="417" y="53"/>
                    </a:lnTo>
                    <a:lnTo>
                      <a:pt x="415" y="45"/>
                    </a:lnTo>
                    <a:lnTo>
                      <a:pt x="411" y="39"/>
                    </a:lnTo>
                    <a:lnTo>
                      <a:pt x="407" y="34"/>
                    </a:lnTo>
                    <a:lnTo>
                      <a:pt x="402" y="27"/>
                    </a:lnTo>
                    <a:lnTo>
                      <a:pt x="397" y="23"/>
                    </a:lnTo>
                    <a:lnTo>
                      <a:pt x="390" y="18"/>
                    </a:lnTo>
                    <a:lnTo>
                      <a:pt x="383" y="14"/>
                    </a:lnTo>
                    <a:lnTo>
                      <a:pt x="375" y="12"/>
                    </a:lnTo>
                    <a:lnTo>
                      <a:pt x="360" y="7"/>
                    </a:lnTo>
                    <a:lnTo>
                      <a:pt x="342" y="3"/>
                    </a:lnTo>
                    <a:lnTo>
                      <a:pt x="324" y="0"/>
                    </a:lnTo>
                    <a:lnTo>
                      <a:pt x="307" y="0"/>
                    </a:lnTo>
                    <a:lnTo>
                      <a:pt x="291" y="0"/>
                    </a:lnTo>
                    <a:lnTo>
                      <a:pt x="276" y="2"/>
                    </a:lnTo>
                    <a:lnTo>
                      <a:pt x="259" y="5"/>
                    </a:lnTo>
                    <a:lnTo>
                      <a:pt x="245" y="9"/>
                    </a:lnTo>
                    <a:lnTo>
                      <a:pt x="231" y="16"/>
                    </a:lnTo>
                    <a:lnTo>
                      <a:pt x="218" y="22"/>
                    </a:lnTo>
                    <a:lnTo>
                      <a:pt x="213" y="27"/>
                    </a:lnTo>
                    <a:lnTo>
                      <a:pt x="208" y="31"/>
                    </a:lnTo>
                    <a:lnTo>
                      <a:pt x="204" y="36"/>
                    </a:lnTo>
                    <a:lnTo>
                      <a:pt x="200" y="41"/>
                    </a:lnTo>
                    <a:lnTo>
                      <a:pt x="194" y="41"/>
                    </a:lnTo>
                    <a:lnTo>
                      <a:pt x="186" y="43"/>
                    </a:lnTo>
                    <a:lnTo>
                      <a:pt x="181" y="44"/>
                    </a:lnTo>
                    <a:lnTo>
                      <a:pt x="176" y="45"/>
                    </a:lnTo>
                    <a:lnTo>
                      <a:pt x="168" y="50"/>
                    </a:lnTo>
                    <a:lnTo>
                      <a:pt x="163" y="55"/>
                    </a:lnTo>
                    <a:lnTo>
                      <a:pt x="158" y="64"/>
                    </a:lnTo>
                    <a:lnTo>
                      <a:pt x="155" y="75"/>
                    </a:lnTo>
                    <a:lnTo>
                      <a:pt x="154" y="86"/>
                    </a:lnTo>
                    <a:lnTo>
                      <a:pt x="155" y="98"/>
                    </a:lnTo>
                    <a:lnTo>
                      <a:pt x="159" y="120"/>
                    </a:lnTo>
                    <a:lnTo>
                      <a:pt x="164" y="138"/>
                    </a:lnTo>
                    <a:lnTo>
                      <a:pt x="164" y="139"/>
                    </a:lnTo>
                    <a:lnTo>
                      <a:pt x="164" y="139"/>
                    </a:lnTo>
                    <a:lnTo>
                      <a:pt x="159" y="144"/>
                    </a:lnTo>
                    <a:lnTo>
                      <a:pt x="154" y="151"/>
                    </a:lnTo>
                    <a:lnTo>
                      <a:pt x="151" y="156"/>
                    </a:lnTo>
                    <a:lnTo>
                      <a:pt x="150" y="162"/>
                    </a:lnTo>
                    <a:lnTo>
                      <a:pt x="149" y="170"/>
                    </a:lnTo>
                    <a:lnTo>
                      <a:pt x="149" y="176"/>
                    </a:lnTo>
                    <a:lnTo>
                      <a:pt x="149" y="184"/>
                    </a:lnTo>
                    <a:lnTo>
                      <a:pt x="150" y="190"/>
                    </a:lnTo>
                    <a:lnTo>
                      <a:pt x="151" y="195"/>
                    </a:lnTo>
                    <a:lnTo>
                      <a:pt x="153" y="201"/>
                    </a:lnTo>
                    <a:lnTo>
                      <a:pt x="155" y="206"/>
                    </a:lnTo>
                    <a:lnTo>
                      <a:pt x="159" y="210"/>
                    </a:lnTo>
                    <a:lnTo>
                      <a:pt x="163" y="213"/>
                    </a:lnTo>
                    <a:lnTo>
                      <a:pt x="167" y="216"/>
                    </a:lnTo>
                    <a:lnTo>
                      <a:pt x="167" y="226"/>
                    </a:lnTo>
                    <a:lnTo>
                      <a:pt x="169" y="237"/>
                    </a:lnTo>
                    <a:lnTo>
                      <a:pt x="171" y="246"/>
                    </a:lnTo>
                    <a:lnTo>
                      <a:pt x="173" y="255"/>
                    </a:lnTo>
                    <a:lnTo>
                      <a:pt x="180" y="271"/>
                    </a:lnTo>
                    <a:lnTo>
                      <a:pt x="187" y="285"/>
                    </a:lnTo>
                    <a:lnTo>
                      <a:pt x="195" y="297"/>
                    </a:lnTo>
                    <a:lnTo>
                      <a:pt x="203" y="306"/>
                    </a:lnTo>
                    <a:lnTo>
                      <a:pt x="211" y="314"/>
                    </a:lnTo>
                    <a:lnTo>
                      <a:pt x="216" y="319"/>
                    </a:lnTo>
                    <a:lnTo>
                      <a:pt x="216" y="364"/>
                    </a:lnTo>
                    <a:lnTo>
                      <a:pt x="200" y="369"/>
                    </a:lnTo>
                    <a:lnTo>
                      <a:pt x="186" y="375"/>
                    </a:lnTo>
                    <a:lnTo>
                      <a:pt x="171" y="380"/>
                    </a:lnTo>
                    <a:lnTo>
                      <a:pt x="155" y="384"/>
                    </a:lnTo>
                    <a:lnTo>
                      <a:pt x="130" y="393"/>
                    </a:lnTo>
                    <a:lnTo>
                      <a:pt x="105" y="401"/>
                    </a:lnTo>
                    <a:lnTo>
                      <a:pt x="83" y="410"/>
                    </a:lnTo>
                    <a:lnTo>
                      <a:pt x="63" y="419"/>
                    </a:lnTo>
                    <a:lnTo>
                      <a:pt x="46" y="428"/>
                    </a:lnTo>
                    <a:lnTo>
                      <a:pt x="32" y="438"/>
                    </a:lnTo>
                    <a:lnTo>
                      <a:pt x="27" y="443"/>
                    </a:lnTo>
                    <a:lnTo>
                      <a:pt x="22" y="448"/>
                    </a:lnTo>
                    <a:lnTo>
                      <a:pt x="18" y="455"/>
                    </a:lnTo>
                    <a:lnTo>
                      <a:pt x="15" y="460"/>
                    </a:lnTo>
                    <a:lnTo>
                      <a:pt x="10" y="479"/>
                    </a:lnTo>
                    <a:lnTo>
                      <a:pt x="6" y="499"/>
                    </a:lnTo>
                    <a:lnTo>
                      <a:pt x="4" y="520"/>
                    </a:lnTo>
                    <a:lnTo>
                      <a:pt x="1" y="540"/>
                    </a:lnTo>
                    <a:lnTo>
                      <a:pt x="0" y="573"/>
                    </a:lnTo>
                    <a:lnTo>
                      <a:pt x="0" y="588"/>
                    </a:lnTo>
                    <a:lnTo>
                      <a:pt x="0" y="594"/>
                    </a:lnTo>
                    <a:lnTo>
                      <a:pt x="2" y="597"/>
                    </a:lnTo>
                    <a:lnTo>
                      <a:pt x="6" y="600"/>
                    </a:lnTo>
                    <a:lnTo>
                      <a:pt x="11" y="601"/>
                    </a:lnTo>
                    <a:lnTo>
                      <a:pt x="388" y="601"/>
                    </a:lnTo>
                    <a:lnTo>
                      <a:pt x="385" y="583"/>
                    </a:lnTo>
                    <a:lnTo>
                      <a:pt x="384" y="565"/>
                    </a:lnTo>
                    <a:lnTo>
                      <a:pt x="384" y="552"/>
                    </a:lnTo>
                    <a:lnTo>
                      <a:pt x="385" y="540"/>
                    </a:lnTo>
                    <a:lnTo>
                      <a:pt x="388" y="528"/>
                    </a:lnTo>
                    <a:lnTo>
                      <a:pt x="390" y="515"/>
                    </a:lnTo>
                    <a:lnTo>
                      <a:pt x="394" y="504"/>
                    </a:lnTo>
                    <a:lnTo>
                      <a:pt x="399" y="493"/>
                    </a:lnTo>
                    <a:lnTo>
                      <a:pt x="404" y="482"/>
                    </a:lnTo>
                    <a:lnTo>
                      <a:pt x="410" y="472"/>
                    </a:lnTo>
                    <a:lnTo>
                      <a:pt x="416" y="461"/>
                    </a:lnTo>
                    <a:lnTo>
                      <a:pt x="424" y="452"/>
                    </a:lnTo>
                    <a:lnTo>
                      <a:pt x="431" y="443"/>
                    </a:lnTo>
                    <a:lnTo>
                      <a:pt x="439" y="434"/>
                    </a:lnTo>
                    <a:lnTo>
                      <a:pt x="448" y="427"/>
                    </a:lnTo>
                    <a:lnTo>
                      <a:pt x="458" y="419"/>
                    </a:lnTo>
                    <a:lnTo>
                      <a:pt x="467" y="413"/>
                    </a:lnTo>
                    <a:lnTo>
                      <a:pt x="478" y="4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3442">
                <a:extLst>
                  <a:ext uri="{FF2B5EF4-FFF2-40B4-BE49-F238E27FC236}">
                    <a16:creationId xmlns:a16="http://schemas.microsoft.com/office/drawing/2014/main" id="{0F207598-11B3-45DE-94E3-F3112DFDDB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45700" y="4940300"/>
                <a:ext cx="123825" cy="123825"/>
              </a:xfrm>
              <a:custGeom>
                <a:avLst/>
                <a:gdLst>
                  <a:gd name="T0" fmla="*/ 131 w 312"/>
                  <a:gd name="T1" fmla="*/ 222 h 312"/>
                  <a:gd name="T2" fmla="*/ 72 w 312"/>
                  <a:gd name="T3" fmla="*/ 147 h 312"/>
                  <a:gd name="T4" fmla="*/ 74 w 312"/>
                  <a:gd name="T5" fmla="*/ 138 h 312"/>
                  <a:gd name="T6" fmla="*/ 81 w 312"/>
                  <a:gd name="T7" fmla="*/ 132 h 312"/>
                  <a:gd name="T8" fmla="*/ 90 w 312"/>
                  <a:gd name="T9" fmla="*/ 133 h 312"/>
                  <a:gd name="T10" fmla="*/ 134 w 312"/>
                  <a:gd name="T11" fmla="*/ 186 h 312"/>
                  <a:gd name="T12" fmla="*/ 224 w 312"/>
                  <a:gd name="T13" fmla="*/ 96 h 312"/>
                  <a:gd name="T14" fmla="*/ 233 w 312"/>
                  <a:gd name="T15" fmla="*/ 96 h 312"/>
                  <a:gd name="T16" fmla="*/ 239 w 312"/>
                  <a:gd name="T17" fmla="*/ 104 h 312"/>
                  <a:gd name="T18" fmla="*/ 239 w 312"/>
                  <a:gd name="T19" fmla="*/ 113 h 312"/>
                  <a:gd name="T20" fmla="*/ 156 w 312"/>
                  <a:gd name="T21" fmla="*/ 0 h 312"/>
                  <a:gd name="T22" fmla="*/ 125 w 312"/>
                  <a:gd name="T23" fmla="*/ 2 h 312"/>
                  <a:gd name="T24" fmla="*/ 95 w 312"/>
                  <a:gd name="T25" fmla="*/ 11 h 312"/>
                  <a:gd name="T26" fmla="*/ 70 w 312"/>
                  <a:gd name="T27" fmla="*/ 27 h 312"/>
                  <a:gd name="T28" fmla="*/ 47 w 312"/>
                  <a:gd name="T29" fmla="*/ 46 h 312"/>
                  <a:gd name="T30" fmla="*/ 27 w 312"/>
                  <a:gd name="T31" fmla="*/ 69 h 312"/>
                  <a:gd name="T32" fmla="*/ 12 w 312"/>
                  <a:gd name="T33" fmla="*/ 95 h 312"/>
                  <a:gd name="T34" fmla="*/ 3 w 312"/>
                  <a:gd name="T35" fmla="*/ 124 h 312"/>
                  <a:gd name="T36" fmla="*/ 0 w 312"/>
                  <a:gd name="T37" fmla="*/ 156 h 312"/>
                  <a:gd name="T38" fmla="*/ 3 w 312"/>
                  <a:gd name="T39" fmla="*/ 187 h 312"/>
                  <a:gd name="T40" fmla="*/ 12 w 312"/>
                  <a:gd name="T41" fmla="*/ 217 h 312"/>
                  <a:gd name="T42" fmla="*/ 27 w 312"/>
                  <a:gd name="T43" fmla="*/ 244 h 312"/>
                  <a:gd name="T44" fmla="*/ 47 w 312"/>
                  <a:gd name="T45" fmla="*/ 267 h 312"/>
                  <a:gd name="T46" fmla="*/ 70 w 312"/>
                  <a:gd name="T47" fmla="*/ 285 h 312"/>
                  <a:gd name="T48" fmla="*/ 95 w 312"/>
                  <a:gd name="T49" fmla="*/ 300 h 312"/>
                  <a:gd name="T50" fmla="*/ 125 w 312"/>
                  <a:gd name="T51" fmla="*/ 309 h 312"/>
                  <a:gd name="T52" fmla="*/ 156 w 312"/>
                  <a:gd name="T53" fmla="*/ 312 h 312"/>
                  <a:gd name="T54" fmla="*/ 188 w 312"/>
                  <a:gd name="T55" fmla="*/ 309 h 312"/>
                  <a:gd name="T56" fmla="*/ 217 w 312"/>
                  <a:gd name="T57" fmla="*/ 300 h 312"/>
                  <a:gd name="T58" fmla="*/ 243 w 312"/>
                  <a:gd name="T59" fmla="*/ 285 h 312"/>
                  <a:gd name="T60" fmla="*/ 266 w 312"/>
                  <a:gd name="T61" fmla="*/ 267 h 312"/>
                  <a:gd name="T62" fmla="*/ 285 w 312"/>
                  <a:gd name="T63" fmla="*/ 244 h 312"/>
                  <a:gd name="T64" fmla="*/ 301 w 312"/>
                  <a:gd name="T65" fmla="*/ 217 h 312"/>
                  <a:gd name="T66" fmla="*/ 310 w 312"/>
                  <a:gd name="T67" fmla="*/ 187 h 312"/>
                  <a:gd name="T68" fmla="*/ 312 w 312"/>
                  <a:gd name="T69" fmla="*/ 156 h 312"/>
                  <a:gd name="T70" fmla="*/ 310 w 312"/>
                  <a:gd name="T71" fmla="*/ 124 h 312"/>
                  <a:gd name="T72" fmla="*/ 301 w 312"/>
                  <a:gd name="T73" fmla="*/ 95 h 312"/>
                  <a:gd name="T74" fmla="*/ 285 w 312"/>
                  <a:gd name="T75" fmla="*/ 69 h 312"/>
                  <a:gd name="T76" fmla="*/ 266 w 312"/>
                  <a:gd name="T77" fmla="*/ 46 h 312"/>
                  <a:gd name="T78" fmla="*/ 243 w 312"/>
                  <a:gd name="T79" fmla="*/ 27 h 312"/>
                  <a:gd name="T80" fmla="*/ 217 w 312"/>
                  <a:gd name="T81" fmla="*/ 11 h 312"/>
                  <a:gd name="T82" fmla="*/ 188 w 312"/>
                  <a:gd name="T83" fmla="*/ 2 h 312"/>
                  <a:gd name="T84" fmla="*/ 156 w 312"/>
                  <a:gd name="T85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2" h="312">
                    <a:moveTo>
                      <a:pt x="237" y="117"/>
                    </a:moveTo>
                    <a:lnTo>
                      <a:pt x="131" y="222"/>
                    </a:lnTo>
                    <a:lnTo>
                      <a:pt x="75" y="151"/>
                    </a:lnTo>
                    <a:lnTo>
                      <a:pt x="72" y="147"/>
                    </a:lnTo>
                    <a:lnTo>
                      <a:pt x="72" y="142"/>
                    </a:lnTo>
                    <a:lnTo>
                      <a:pt x="74" y="138"/>
                    </a:lnTo>
                    <a:lnTo>
                      <a:pt x="76" y="134"/>
                    </a:lnTo>
                    <a:lnTo>
                      <a:pt x="81" y="132"/>
                    </a:lnTo>
                    <a:lnTo>
                      <a:pt x="85" y="132"/>
                    </a:lnTo>
                    <a:lnTo>
                      <a:pt x="90" y="133"/>
                    </a:lnTo>
                    <a:lnTo>
                      <a:pt x="94" y="136"/>
                    </a:lnTo>
                    <a:lnTo>
                      <a:pt x="134" y="186"/>
                    </a:lnTo>
                    <a:lnTo>
                      <a:pt x="220" y="99"/>
                    </a:lnTo>
                    <a:lnTo>
                      <a:pt x="224" y="96"/>
                    </a:lnTo>
                    <a:lnTo>
                      <a:pt x="229" y="96"/>
                    </a:lnTo>
                    <a:lnTo>
                      <a:pt x="233" y="96"/>
                    </a:lnTo>
                    <a:lnTo>
                      <a:pt x="237" y="100"/>
                    </a:lnTo>
                    <a:lnTo>
                      <a:pt x="239" y="104"/>
                    </a:lnTo>
                    <a:lnTo>
                      <a:pt x="240" y="108"/>
                    </a:lnTo>
                    <a:lnTo>
                      <a:pt x="239" y="113"/>
                    </a:lnTo>
                    <a:lnTo>
                      <a:pt x="237" y="117"/>
                    </a:lnTo>
                    <a:close/>
                    <a:moveTo>
                      <a:pt x="156" y="0"/>
                    </a:moveTo>
                    <a:lnTo>
                      <a:pt x="140" y="1"/>
                    </a:lnTo>
                    <a:lnTo>
                      <a:pt x="125" y="2"/>
                    </a:lnTo>
                    <a:lnTo>
                      <a:pt x="109" y="6"/>
                    </a:lnTo>
                    <a:lnTo>
                      <a:pt x="95" y="11"/>
                    </a:lnTo>
                    <a:lnTo>
                      <a:pt x="83" y="19"/>
                    </a:lnTo>
                    <a:lnTo>
                      <a:pt x="70" y="27"/>
                    </a:lnTo>
                    <a:lnTo>
                      <a:pt x="57" y="36"/>
                    </a:lnTo>
                    <a:lnTo>
                      <a:pt x="47" y="46"/>
                    </a:lnTo>
                    <a:lnTo>
                      <a:pt x="36" y="56"/>
                    </a:lnTo>
                    <a:lnTo>
                      <a:pt x="27" y="69"/>
                    </a:lnTo>
                    <a:lnTo>
                      <a:pt x="20" y="82"/>
                    </a:lnTo>
                    <a:lnTo>
                      <a:pt x="12" y="95"/>
                    </a:lnTo>
                    <a:lnTo>
                      <a:pt x="7" y="109"/>
                    </a:lnTo>
                    <a:lnTo>
                      <a:pt x="3" y="124"/>
                    </a:lnTo>
                    <a:lnTo>
                      <a:pt x="0" y="140"/>
                    </a:lnTo>
                    <a:lnTo>
                      <a:pt x="0" y="156"/>
                    </a:lnTo>
                    <a:lnTo>
                      <a:pt x="0" y="172"/>
                    </a:lnTo>
                    <a:lnTo>
                      <a:pt x="3" y="187"/>
                    </a:lnTo>
                    <a:lnTo>
                      <a:pt x="7" y="203"/>
                    </a:lnTo>
                    <a:lnTo>
                      <a:pt x="12" y="217"/>
                    </a:lnTo>
                    <a:lnTo>
                      <a:pt x="20" y="231"/>
                    </a:lnTo>
                    <a:lnTo>
                      <a:pt x="27" y="244"/>
                    </a:lnTo>
                    <a:lnTo>
                      <a:pt x="36" y="255"/>
                    </a:lnTo>
                    <a:lnTo>
                      <a:pt x="47" y="267"/>
                    </a:lnTo>
                    <a:lnTo>
                      <a:pt x="57" y="276"/>
                    </a:lnTo>
                    <a:lnTo>
                      <a:pt x="70" y="285"/>
                    </a:lnTo>
                    <a:lnTo>
                      <a:pt x="83" y="294"/>
                    </a:lnTo>
                    <a:lnTo>
                      <a:pt x="95" y="300"/>
                    </a:lnTo>
                    <a:lnTo>
                      <a:pt x="109" y="305"/>
                    </a:lnTo>
                    <a:lnTo>
                      <a:pt x="125" y="309"/>
                    </a:lnTo>
                    <a:lnTo>
                      <a:pt x="140" y="312"/>
                    </a:lnTo>
                    <a:lnTo>
                      <a:pt x="156" y="312"/>
                    </a:lnTo>
                    <a:lnTo>
                      <a:pt x="172" y="312"/>
                    </a:lnTo>
                    <a:lnTo>
                      <a:pt x="188" y="309"/>
                    </a:lnTo>
                    <a:lnTo>
                      <a:pt x="203" y="305"/>
                    </a:lnTo>
                    <a:lnTo>
                      <a:pt x="217" y="300"/>
                    </a:lnTo>
                    <a:lnTo>
                      <a:pt x="230" y="294"/>
                    </a:lnTo>
                    <a:lnTo>
                      <a:pt x="243" y="285"/>
                    </a:lnTo>
                    <a:lnTo>
                      <a:pt x="256" y="276"/>
                    </a:lnTo>
                    <a:lnTo>
                      <a:pt x="266" y="267"/>
                    </a:lnTo>
                    <a:lnTo>
                      <a:pt x="276" y="255"/>
                    </a:lnTo>
                    <a:lnTo>
                      <a:pt x="285" y="244"/>
                    </a:lnTo>
                    <a:lnTo>
                      <a:pt x="293" y="231"/>
                    </a:lnTo>
                    <a:lnTo>
                      <a:pt x="301" y="217"/>
                    </a:lnTo>
                    <a:lnTo>
                      <a:pt x="306" y="203"/>
                    </a:lnTo>
                    <a:lnTo>
                      <a:pt x="310" y="187"/>
                    </a:lnTo>
                    <a:lnTo>
                      <a:pt x="312" y="172"/>
                    </a:lnTo>
                    <a:lnTo>
                      <a:pt x="312" y="156"/>
                    </a:lnTo>
                    <a:lnTo>
                      <a:pt x="312" y="140"/>
                    </a:lnTo>
                    <a:lnTo>
                      <a:pt x="310" y="124"/>
                    </a:lnTo>
                    <a:lnTo>
                      <a:pt x="306" y="109"/>
                    </a:lnTo>
                    <a:lnTo>
                      <a:pt x="301" y="95"/>
                    </a:lnTo>
                    <a:lnTo>
                      <a:pt x="293" y="82"/>
                    </a:lnTo>
                    <a:lnTo>
                      <a:pt x="285" y="69"/>
                    </a:lnTo>
                    <a:lnTo>
                      <a:pt x="276" y="56"/>
                    </a:lnTo>
                    <a:lnTo>
                      <a:pt x="266" y="46"/>
                    </a:lnTo>
                    <a:lnTo>
                      <a:pt x="256" y="36"/>
                    </a:lnTo>
                    <a:lnTo>
                      <a:pt x="243" y="27"/>
                    </a:lnTo>
                    <a:lnTo>
                      <a:pt x="230" y="19"/>
                    </a:lnTo>
                    <a:lnTo>
                      <a:pt x="217" y="11"/>
                    </a:lnTo>
                    <a:lnTo>
                      <a:pt x="203" y="6"/>
                    </a:lnTo>
                    <a:lnTo>
                      <a:pt x="188" y="2"/>
                    </a:lnTo>
                    <a:lnTo>
                      <a:pt x="172" y="1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4" name="Rectangle 138">
            <a:extLst>
              <a:ext uri="{FF2B5EF4-FFF2-40B4-BE49-F238E27FC236}">
                <a16:creationId xmlns:a16="http://schemas.microsoft.com/office/drawing/2014/main" id="{A49AF00E-B033-4403-8F11-D41355E3F6F2}"/>
              </a:ext>
            </a:extLst>
          </p:cNvPr>
          <p:cNvSpPr/>
          <p:nvPr/>
        </p:nvSpPr>
        <p:spPr>
          <a:xfrm>
            <a:off x="7129161" y="3469584"/>
            <a:ext cx="3770044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2000" b="1" dirty="0"/>
              <a:t>DISEL</a:t>
            </a:r>
            <a:endParaRPr lang="pt-BR" sz="2000" b="1" dirty="0"/>
          </a:p>
          <a:p>
            <a:r>
              <a:rPr lang="pt-BR" sz="1600" dirty="0"/>
              <a:t>(Divisão de Suporte à Elaboração de Normas)</a:t>
            </a:r>
          </a:p>
        </p:txBody>
      </p:sp>
      <p:sp>
        <p:nvSpPr>
          <p:cNvPr id="25" name="Rectangle 138">
            <a:extLst>
              <a:ext uri="{FF2B5EF4-FFF2-40B4-BE49-F238E27FC236}">
                <a16:creationId xmlns:a16="http://schemas.microsoft.com/office/drawing/2014/main" id="{B38C2CD8-B2F4-472E-9051-A35B5FE6C2A4}"/>
              </a:ext>
            </a:extLst>
          </p:cNvPr>
          <p:cNvSpPr/>
          <p:nvPr/>
        </p:nvSpPr>
        <p:spPr>
          <a:xfrm>
            <a:off x="7129160" y="4724882"/>
            <a:ext cx="4091833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2000" b="1" dirty="0"/>
              <a:t>DIPAS</a:t>
            </a:r>
          </a:p>
          <a:p>
            <a:r>
              <a:rPr lang="en-US" sz="1600" dirty="0"/>
              <a:t>(</a:t>
            </a:r>
            <a:r>
              <a:rPr lang="pt-BR" sz="1600" dirty="0"/>
              <a:t>Divisão</a:t>
            </a:r>
            <a:r>
              <a:rPr lang="en-US" sz="1600" dirty="0"/>
              <a:t> </a:t>
            </a:r>
            <a:r>
              <a:rPr lang="pt-BR" sz="1600" dirty="0"/>
              <a:t>de Promoção da Participação </a:t>
            </a:r>
            <a:r>
              <a:rPr lang="en-US" sz="1600" dirty="0"/>
              <a:t>Social)</a:t>
            </a:r>
          </a:p>
        </p:txBody>
      </p:sp>
      <p:sp>
        <p:nvSpPr>
          <p:cNvPr id="30" name="Rectangle 141">
            <a:extLst>
              <a:ext uri="{FF2B5EF4-FFF2-40B4-BE49-F238E27FC236}">
                <a16:creationId xmlns:a16="http://schemas.microsoft.com/office/drawing/2014/main" id="{E3D2D4BA-DD88-400C-A1D0-DA39E2272806}"/>
              </a:ext>
            </a:extLst>
          </p:cNvPr>
          <p:cNvSpPr/>
          <p:nvPr/>
        </p:nvSpPr>
        <p:spPr>
          <a:xfrm>
            <a:off x="3072" y="4304309"/>
            <a:ext cx="3445522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600" b="1" dirty="0"/>
              <a:t>COREG</a:t>
            </a:r>
          </a:p>
          <a:p>
            <a:pPr algn="r"/>
            <a:r>
              <a:rPr lang="en-US" sz="1600" dirty="0"/>
              <a:t>(</a:t>
            </a:r>
            <a:r>
              <a:rPr lang="pt-BR" sz="1600" dirty="0"/>
              <a:t>Coordenação de Qualidade Regulatória</a:t>
            </a:r>
            <a:r>
              <a:rPr lang="en-US" sz="1600" dirty="0"/>
              <a:t>)</a:t>
            </a:r>
          </a:p>
        </p:txBody>
      </p:sp>
      <p:sp>
        <p:nvSpPr>
          <p:cNvPr id="32" name="Chevron 14">
            <a:extLst>
              <a:ext uri="{FF2B5EF4-FFF2-40B4-BE49-F238E27FC236}">
                <a16:creationId xmlns:a16="http://schemas.microsoft.com/office/drawing/2014/main" id="{FB07CE6D-7A02-477D-B583-681B7668955E}"/>
              </a:ext>
            </a:extLst>
          </p:cNvPr>
          <p:cNvSpPr/>
          <p:nvPr/>
        </p:nvSpPr>
        <p:spPr>
          <a:xfrm>
            <a:off x="8008612" y="2250850"/>
            <a:ext cx="227567" cy="254021"/>
          </a:xfrm>
          <a:prstGeom prst="chevron">
            <a:avLst/>
          </a:prstGeom>
          <a:solidFill>
            <a:srgbClr val="007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B335073-C3D1-467E-ACD5-E92644A8198B}"/>
              </a:ext>
            </a:extLst>
          </p:cNvPr>
          <p:cNvSpPr txBox="1"/>
          <p:nvPr/>
        </p:nvSpPr>
        <p:spPr>
          <a:xfrm>
            <a:off x="8383988" y="2193195"/>
            <a:ext cx="294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3B"/>
                </a:solidFill>
              </a:rPr>
              <a:t>tomada de decisão anterior</a:t>
            </a:r>
          </a:p>
        </p:txBody>
      </p:sp>
      <p:sp>
        <p:nvSpPr>
          <p:cNvPr id="34" name="Chevron 14">
            <a:extLst>
              <a:ext uri="{FF2B5EF4-FFF2-40B4-BE49-F238E27FC236}">
                <a16:creationId xmlns:a16="http://schemas.microsoft.com/office/drawing/2014/main" id="{71494A28-EB8E-43D4-A56B-4B0668D818CC}"/>
              </a:ext>
            </a:extLst>
          </p:cNvPr>
          <p:cNvSpPr/>
          <p:nvPr/>
        </p:nvSpPr>
        <p:spPr>
          <a:xfrm>
            <a:off x="8134598" y="4140915"/>
            <a:ext cx="493609" cy="589006"/>
          </a:xfrm>
          <a:prstGeom prst="chevron">
            <a:avLst>
              <a:gd name="adj" fmla="val 57939"/>
            </a:avLst>
          </a:prstGeom>
          <a:solidFill>
            <a:srgbClr val="007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DF3F33F-EF69-4B03-A661-7B5663712D64}"/>
              </a:ext>
            </a:extLst>
          </p:cNvPr>
          <p:cNvSpPr txBox="1"/>
          <p:nvPr/>
        </p:nvSpPr>
        <p:spPr>
          <a:xfrm>
            <a:off x="8762815" y="4218566"/>
            <a:ext cx="239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3B"/>
                </a:solidFill>
              </a:rPr>
              <a:t>produção normativa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A867CC3-A021-47F9-A08C-31EC5E3B3B88}"/>
              </a:ext>
            </a:extLst>
          </p:cNvPr>
          <p:cNvSpPr txBox="1"/>
          <p:nvPr/>
        </p:nvSpPr>
        <p:spPr>
          <a:xfrm>
            <a:off x="2636832" y="1112682"/>
            <a:ext cx="14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Estratégica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FF2DC13-E3CA-4F6E-8A26-4DA587A89DDD}"/>
              </a:ext>
            </a:extLst>
          </p:cNvPr>
          <p:cNvSpPr txBox="1"/>
          <p:nvPr/>
        </p:nvSpPr>
        <p:spPr>
          <a:xfrm>
            <a:off x="5533861" y="1143591"/>
            <a:ext cx="247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Estratégica/Operacional</a:t>
            </a:r>
          </a:p>
        </p:txBody>
      </p:sp>
    </p:spTree>
    <p:extLst>
      <p:ext uri="{BB962C8B-B14F-4D97-AF65-F5344CB8AC3E}">
        <p14:creationId xmlns:p14="http://schemas.microsoft.com/office/powerpoint/2010/main" val="2613518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E66023-F14E-4F5D-9C9E-4C436AE4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Linhas de atuação da – CGAN/DSN/DAS/MAPA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31775F-826F-4CE8-A7B6-E1D5749ED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lvl="1"/>
            <a:r>
              <a:rPr lang="pt-BR" b="1" dirty="0"/>
              <a:t>INOVAÇÃO/AUTOMAÇÃO </a:t>
            </a:r>
            <a:r>
              <a:rPr lang="pt-BR" dirty="0"/>
              <a:t>- Sistema de Monitoramento de Atos Normativos; </a:t>
            </a:r>
          </a:p>
          <a:p>
            <a:pPr lvl="1"/>
            <a:endParaRPr lang="pt-BR" dirty="0"/>
          </a:p>
          <a:p>
            <a:pPr lvl="1"/>
            <a:r>
              <a:rPr lang="pt-BR" b="1" dirty="0"/>
              <a:t>APOIO A MELHOR GOVERNANÇA </a:t>
            </a:r>
            <a:r>
              <a:rPr lang="pt-BR" dirty="0"/>
              <a:t>- acompanhar e avaliar o cumprimento de boas práticas regulatórias (indicadores de qualidade regulatória); Prover ações para melhorar gestão do estoque regulatório</a:t>
            </a:r>
          </a:p>
          <a:p>
            <a:pPr lvl="1"/>
            <a:endParaRPr lang="pt-BR" dirty="0"/>
          </a:p>
          <a:p>
            <a:pPr lvl="1"/>
            <a:r>
              <a:rPr lang="pt-BR" b="1" dirty="0"/>
              <a:t>DESBUROCRATIZAÇÃO</a:t>
            </a:r>
            <a:r>
              <a:rPr lang="pt-BR" dirty="0"/>
              <a:t> – racionalizar e o aperfeiçoar o fluxo de elaboração de atos  normativos;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 </a:t>
            </a:r>
            <a:r>
              <a:rPr lang="pt-BR" b="1" dirty="0"/>
              <a:t>TRANSPARÊNCIA/PREVISIBILIDADE/Harmonização </a:t>
            </a:r>
            <a:r>
              <a:rPr lang="pt-BR" dirty="0"/>
              <a:t>– coordenar e orientar o processo de construção da agenda regulatória da SDA e da produção normativa. </a:t>
            </a:r>
          </a:p>
          <a:p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40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tangle 2">
            <a:extLst>
              <a:ext uri="{FF2B5EF4-FFF2-40B4-BE49-F238E27FC236}">
                <a16:creationId xmlns:a16="http://schemas.microsoft.com/office/drawing/2014/main" id="{94516D7D-061D-4909-94A5-28C43A609442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362076"/>
            <a:ext cx="69103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353B1B5-1DF8-4DC7-8604-F7BB30D8C25C}"/>
              </a:ext>
            </a:extLst>
          </p:cNvPr>
          <p:cNvSpPr txBox="1"/>
          <p:nvPr/>
        </p:nvSpPr>
        <p:spPr>
          <a:xfrm>
            <a:off x="4779964" y="1322389"/>
            <a:ext cx="5888037" cy="746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5100"/>
              </a:lnSpc>
              <a:defRPr/>
            </a:pPr>
            <a:r>
              <a:rPr lang="pt-BR" sz="44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rPr>
              <a:t>BLOCO 3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64E55CC-2866-47C1-873A-039D52D45BDB}"/>
              </a:ext>
            </a:extLst>
          </p:cNvPr>
          <p:cNvSpPr txBox="1"/>
          <p:nvPr/>
        </p:nvSpPr>
        <p:spPr>
          <a:xfrm>
            <a:off x="2665414" y="2565401"/>
            <a:ext cx="671512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CGAN/DSN/SDA/MAPA</a:t>
            </a:r>
            <a:r>
              <a:rPr lang="pt-BR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– Plano de Trabalho 2019</a:t>
            </a:r>
            <a:endParaRPr lang="pt-BR" altLang="pt-BR" sz="3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3D80507-FA50-4084-B970-840371A9C1BC}"/>
              </a:ext>
            </a:extLst>
          </p:cNvPr>
          <p:cNvCxnSpPr/>
          <p:nvPr/>
        </p:nvCxnSpPr>
        <p:spPr>
          <a:xfrm>
            <a:off x="4652963" y="2087563"/>
            <a:ext cx="5999162" cy="0"/>
          </a:xfrm>
          <a:prstGeom prst="line">
            <a:avLst/>
          </a:prstGeom>
          <a:ln w="13335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45563"/>
      </p:ext>
    </p:extLst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60E12D7-A1EC-479D-AFC0-71FAA1C4063C}"/>
              </a:ext>
            </a:extLst>
          </p:cNvPr>
          <p:cNvSpPr/>
          <p:nvPr/>
        </p:nvSpPr>
        <p:spPr>
          <a:xfrm>
            <a:off x="1762124" y="109835"/>
            <a:ext cx="9077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8DB8F"/>
                </a:solidFill>
                <a:latin typeface="Century Gothic" panose="020B0502020202020204" pitchFamily="34" charset="0"/>
              </a:rPr>
              <a:t>CGAN/DSN/SDA/MAPA</a:t>
            </a:r>
            <a:r>
              <a:rPr lang="pt-BR" sz="2400" b="1" dirty="0">
                <a:solidFill>
                  <a:srgbClr val="C8DB8F"/>
                </a:solidFill>
                <a:latin typeface="Century Gothic" panose="020B0502020202020204" pitchFamily="34" charset="0"/>
              </a:rPr>
              <a:t> – Identificação de problemas</a:t>
            </a:r>
            <a:endParaRPr lang="pt-BR" sz="2400" b="1" dirty="0">
              <a:solidFill>
                <a:srgbClr val="C8DB8F"/>
              </a:solidFill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40E39D6-D6A5-4583-87D7-6059BEB3A26A}"/>
              </a:ext>
            </a:extLst>
          </p:cNvPr>
          <p:cNvSpPr txBox="1">
            <a:spLocks/>
          </p:cNvSpPr>
          <p:nvPr/>
        </p:nvSpPr>
        <p:spPr>
          <a:xfrm>
            <a:off x="1595312" y="1500189"/>
            <a:ext cx="9995675" cy="462597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rgbClr val="348E09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1pPr>
            <a:lvl2pPr marL="557213" indent="-214313" algn="l" defTabSz="342900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0FB26C"/>
              </a:buClr>
              <a:buSzPct val="110000"/>
              <a:buFontTx/>
              <a:buBlip>
                <a:blip r:embed="rId3"/>
              </a:buBlip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defRPr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L</a:t>
            </a:r>
            <a:r>
              <a:rPr lang="pt-BR" dirty="0"/>
              <a:t>eis e decretos que regulamentam as atividades de defesa agropecuária remonta à década de 1930 </a:t>
            </a:r>
          </a:p>
          <a:p>
            <a:pPr>
              <a:lnSpc>
                <a:spcPct val="150000"/>
              </a:lnSpc>
            </a:pPr>
            <a:r>
              <a:rPr lang="pt-BR" dirty="0"/>
              <a:t>Acervo consolidado até o final de 2014 girava em torno de 60 mil atos normativos.</a:t>
            </a:r>
          </a:p>
          <a:p>
            <a:pPr>
              <a:lnSpc>
                <a:spcPct val="150000"/>
              </a:lnSpc>
            </a:pPr>
            <a:r>
              <a:rPr lang="pt-BR" dirty="0"/>
              <a:t>Arcabouço legal disperso e, muitas vezes, anacrônico, o que dificulta a sua implementação e a formulação de políticas e estratégias integradas e intersetoriais.</a:t>
            </a:r>
          </a:p>
          <a:p>
            <a:pPr>
              <a:lnSpc>
                <a:spcPct val="150000"/>
              </a:lnSpc>
            </a:pPr>
            <a:r>
              <a:rPr lang="pt-BR" dirty="0"/>
              <a:t>Fluxo de produção normativo mal desenhado, pouco transparente.</a:t>
            </a:r>
          </a:p>
          <a:p>
            <a:pPr>
              <a:lnSpc>
                <a:spcPct val="150000"/>
              </a:lnSpc>
            </a:pPr>
            <a:r>
              <a:rPr lang="pt-BR" dirty="0"/>
              <a:t>Baixa participação social na produção normativa.</a:t>
            </a: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2691766"/>
      </p:ext>
    </p:extLst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60E12D7-A1EC-479D-AFC0-71FAA1C4063C}"/>
              </a:ext>
            </a:extLst>
          </p:cNvPr>
          <p:cNvSpPr/>
          <p:nvPr/>
        </p:nvSpPr>
        <p:spPr>
          <a:xfrm>
            <a:off x="1762124" y="109835"/>
            <a:ext cx="9077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8DB8F"/>
                </a:solidFill>
                <a:latin typeface="Century Gothic" panose="020B0502020202020204" pitchFamily="34" charset="0"/>
              </a:rPr>
              <a:t>CGAN/DSN/SDA/MAPA</a:t>
            </a:r>
            <a:r>
              <a:rPr lang="pt-BR" sz="2400" b="1" dirty="0">
                <a:solidFill>
                  <a:srgbClr val="C8DB8F"/>
                </a:solidFill>
                <a:latin typeface="Century Gothic" panose="020B0502020202020204" pitchFamily="34" charset="0"/>
              </a:rPr>
              <a:t> – Diagnóstico das oportunidades para o aprimoramento da produção normativa</a:t>
            </a:r>
            <a:endParaRPr lang="pt-BR" sz="2400" b="1" dirty="0">
              <a:solidFill>
                <a:srgbClr val="C8DB8F"/>
              </a:solidFill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40E39D6-D6A5-4583-87D7-6059BEB3A26A}"/>
              </a:ext>
            </a:extLst>
          </p:cNvPr>
          <p:cNvSpPr txBox="1">
            <a:spLocks/>
          </p:cNvSpPr>
          <p:nvPr/>
        </p:nvSpPr>
        <p:spPr>
          <a:xfrm>
            <a:off x="1595312" y="1500189"/>
            <a:ext cx="9995675" cy="462597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rgbClr val="348E09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1pPr>
            <a:lvl2pPr marL="557213" indent="-214313" algn="l" defTabSz="342900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0FB26C"/>
              </a:buClr>
              <a:buSzPct val="110000"/>
              <a:buFontTx/>
              <a:buBlip>
                <a:blip r:embed="rId3"/>
              </a:buBlip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defRPr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Tahom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 Ponto 1 </a:t>
            </a:r>
            <a:r>
              <a:rPr lang="pt-BR" dirty="0">
                <a:solidFill>
                  <a:schemeClr val="tx1"/>
                </a:solidFill>
              </a:rPr>
              <a:t>– Harmonização interna do fluxo de produção normativa </a:t>
            </a:r>
            <a:r>
              <a:rPr lang="pt-BR" dirty="0">
                <a:solidFill>
                  <a:srgbClr val="FF0000"/>
                </a:solidFill>
              </a:rPr>
              <a:t>(SISMAN)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Ponto 2 </a:t>
            </a:r>
            <a:r>
              <a:rPr lang="pt-BR" dirty="0">
                <a:solidFill>
                  <a:schemeClr val="tx1"/>
                </a:solidFill>
              </a:rPr>
              <a:t>– Sensibilização interna e externa sobre Boas Práticas Regulatórias da SDA 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 Ponto 3 </a:t>
            </a:r>
            <a:r>
              <a:rPr lang="pt-BR" dirty="0">
                <a:solidFill>
                  <a:schemeClr val="tx1"/>
                </a:solidFill>
              </a:rPr>
              <a:t>– Melhoria da Participação Social </a:t>
            </a:r>
            <a:r>
              <a:rPr lang="pt-BR" dirty="0">
                <a:solidFill>
                  <a:srgbClr val="FF0000"/>
                </a:solidFill>
              </a:rPr>
              <a:t>(SISMAN)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 Ponto 4 </a:t>
            </a:r>
            <a:r>
              <a:rPr lang="pt-BR" dirty="0">
                <a:solidFill>
                  <a:schemeClr val="tx1"/>
                </a:solidFill>
              </a:rPr>
              <a:t>– Institucionalização do uso da ferramenta da AIR </a:t>
            </a:r>
            <a:r>
              <a:rPr lang="pt-BR" dirty="0">
                <a:solidFill>
                  <a:srgbClr val="FF0000"/>
                </a:solidFill>
              </a:rPr>
              <a:t>(SISMAN)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3087083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BF4CD-4021-460A-9860-7B2EF510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400" dirty="0"/>
              <a:t>Plano de Ação para melhoria regulatória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78F74B-8802-4C3C-976E-12C1B527A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 Ação 1 </a:t>
            </a:r>
            <a:r>
              <a:rPr lang="pt-BR" dirty="0">
                <a:solidFill>
                  <a:schemeClr val="tx1"/>
                </a:solidFill>
              </a:rPr>
              <a:t>- Sistema de Monitoramento de Atos Normativos (SISMAN)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Ação 2 </a:t>
            </a:r>
            <a:r>
              <a:rPr lang="pt-BR" dirty="0">
                <a:solidFill>
                  <a:schemeClr val="tx1"/>
                </a:solidFill>
              </a:rPr>
              <a:t>- Revisão do Manual de Boas Práticas Regulatórias da SDA 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Ação 3 </a:t>
            </a:r>
            <a:r>
              <a:rPr lang="pt-BR" dirty="0">
                <a:solidFill>
                  <a:schemeClr val="tx1"/>
                </a:solidFill>
              </a:rPr>
              <a:t>- Gestão do Estoque Regulatório da SDA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 Ação 4 </a:t>
            </a:r>
            <a:r>
              <a:rPr lang="pt-BR" dirty="0">
                <a:solidFill>
                  <a:schemeClr val="tx1"/>
                </a:solidFill>
              </a:rPr>
              <a:t>– Capacitação dos Servidores da SDA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 Ação 5 </a:t>
            </a:r>
            <a:r>
              <a:rPr lang="pt-BR" dirty="0">
                <a:solidFill>
                  <a:schemeClr val="tx1"/>
                </a:solidFill>
              </a:rPr>
              <a:t>- Construção da Agenda Regulatória da SDA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83BEE92-2030-4DC6-AC0D-212AB497F559}"/>
              </a:ext>
            </a:extLst>
          </p:cNvPr>
          <p:cNvGrpSpPr/>
          <p:nvPr/>
        </p:nvGrpSpPr>
        <p:grpSpPr>
          <a:xfrm>
            <a:off x="8355435" y="3183659"/>
            <a:ext cx="4057633" cy="3194165"/>
            <a:chOff x="8355435" y="3183659"/>
            <a:chExt cx="4057633" cy="3194165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6070768A-F273-4078-9CAE-D2864C0E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5435" y="3260209"/>
              <a:ext cx="4057633" cy="3117615"/>
            </a:xfrm>
            <a:prstGeom prst="rect">
              <a:avLst/>
            </a:prstGeom>
          </p:spPr>
        </p:pic>
        <p:sp>
          <p:nvSpPr>
            <p:cNvPr id="5" name="Título 1">
              <a:hlinkClick r:id="rId3" action="ppaction://hlinkfile"/>
              <a:extLst>
                <a:ext uri="{FF2B5EF4-FFF2-40B4-BE49-F238E27FC236}">
                  <a16:creationId xmlns:a16="http://schemas.microsoft.com/office/drawing/2014/main" id="{90F7AF5D-8947-4A40-AC61-322E6339CA6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09402" y="3183659"/>
              <a:ext cx="1982597" cy="31984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82500" lnSpcReduction="20000"/>
            </a:bodyPr>
            <a:lstStyle>
              <a:lvl1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rgbClr val="77933C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77933C"/>
                  </a:solidFill>
                  <a:latin typeface="Calibri" panose="020F0502020204030204" pitchFamily="34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77933C"/>
                  </a:solidFill>
                  <a:latin typeface="Calibri" panose="020F0502020204030204" pitchFamily="34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77933C"/>
                  </a:solidFill>
                  <a:latin typeface="Calibri" panose="020F0502020204030204" pitchFamily="34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77933C"/>
                  </a:solidFill>
                  <a:latin typeface="Calibri" panose="020F0502020204030204" pitchFamily="34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77933C"/>
                  </a:solidFill>
                  <a:latin typeface="Calibri" panose="020F0502020204030204" pitchFamily="34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77933C"/>
                  </a:solidFill>
                  <a:latin typeface="Calibri" panose="020F0502020204030204" pitchFamily="34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77933C"/>
                  </a:solidFill>
                  <a:latin typeface="Calibri" panose="020F0502020204030204" pitchFamily="34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77933C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sz="2000" b="1" dirty="0">
                  <a:solidFill>
                    <a:schemeClr val="bg1"/>
                  </a:solidFill>
                </a:rPr>
                <a:t>Plano de Trabalho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543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619FFB5E-3C78-4DB9-8D8A-61BEBF401F5E}"/>
              </a:ext>
            </a:extLst>
          </p:cNvPr>
          <p:cNvSpPr txBox="1">
            <a:spLocks/>
          </p:cNvSpPr>
          <p:nvPr/>
        </p:nvSpPr>
        <p:spPr bwMode="auto">
          <a:xfrm>
            <a:off x="4762500" y="1368426"/>
            <a:ext cx="71389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300" b="1" dirty="0" err="1"/>
              <a:t>Lançamento</a:t>
            </a:r>
            <a:r>
              <a:rPr lang="en-US" altLang="pt-BR" sz="3300" b="1" dirty="0"/>
              <a:t> 02/07</a:t>
            </a:r>
          </a:p>
        </p:txBody>
      </p:sp>
      <p:pic>
        <p:nvPicPr>
          <p:cNvPr id="32771" name="Imagem 1">
            <a:extLst>
              <a:ext uri="{FF2B5EF4-FFF2-40B4-BE49-F238E27FC236}">
                <a16:creationId xmlns:a16="http://schemas.microsoft.com/office/drawing/2014/main" id="{905975A0-420B-44AC-9584-D1FA2216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1028700"/>
            <a:ext cx="38893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m 2" descr="Uma imagem contendo interior, edifício, pessoa, teto&#10;&#10;Descrição gerada automaticamente">
            <a:extLst>
              <a:ext uri="{FF2B5EF4-FFF2-40B4-BE49-F238E27FC236}">
                <a16:creationId xmlns:a16="http://schemas.microsoft.com/office/drawing/2014/main" id="{2E0556E1-BC87-4D0E-938A-27A89CEA4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6" y="2454276"/>
            <a:ext cx="485616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D9D6B33-8A30-48B1-B25F-385FDAFD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9" y="84137"/>
            <a:ext cx="10021433" cy="774700"/>
          </a:xfrm>
        </p:spPr>
        <p:txBody>
          <a:bodyPr>
            <a:noAutofit/>
          </a:bodyPr>
          <a:lstStyle/>
          <a:p>
            <a:r>
              <a:rPr lang="pt-BR" sz="3200" dirty="0">
                <a:solidFill>
                  <a:srgbClr val="BDD292"/>
                </a:solidFill>
                <a:latin typeface="Calibri" panose="020F0502020204030204" pitchFamily="34" charset="0"/>
              </a:rPr>
              <a:t>Ação 1 - Sistema de Monitoramento de Atos Normativos (SISMAN) </a:t>
            </a:r>
            <a:endParaRPr lang="pt-BR" sz="3400" dirty="0">
              <a:solidFill>
                <a:srgbClr val="BDD29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Imagem 2">
            <a:extLst>
              <a:ext uri="{FF2B5EF4-FFF2-40B4-BE49-F238E27FC236}">
                <a16:creationId xmlns:a16="http://schemas.microsoft.com/office/drawing/2014/main" id="{0C25E8C7-7E9C-4C41-B1A1-6777F6AD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67282"/>
            <a:ext cx="914400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701DB1-DA92-4971-BA4C-04B5E9E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275" y="60576"/>
            <a:ext cx="7367450" cy="701675"/>
          </a:xfrm>
        </p:spPr>
        <p:txBody>
          <a:bodyPr/>
          <a:lstStyle/>
          <a:p>
            <a:r>
              <a:rPr lang="pt-BR" altLang="pt-BR" sz="3500" b="1" dirty="0"/>
              <a:t>Obrigatoriedade</a:t>
            </a:r>
            <a:endParaRPr lang="en-US" altLang="pt-BR" sz="3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3BB3EBF-EC79-43BD-9CFE-0D932B01FCBE}"/>
              </a:ext>
            </a:extLst>
          </p:cNvPr>
          <p:cNvSpPr>
            <a:spLocks/>
          </p:cNvSpPr>
          <p:nvPr/>
        </p:nvSpPr>
        <p:spPr bwMode="auto">
          <a:xfrm>
            <a:off x="3318436" y="1802438"/>
            <a:ext cx="5536384" cy="3469371"/>
          </a:xfrm>
          <a:custGeom>
            <a:avLst/>
            <a:gdLst>
              <a:gd name="T0" fmla="*/ 2010 w 3865"/>
              <a:gd name="T1" fmla="*/ 0 h 2422"/>
              <a:gd name="T2" fmla="*/ 2011 w 3865"/>
              <a:gd name="T3" fmla="*/ 1859 h 2422"/>
              <a:gd name="T4" fmla="*/ 2044 w 3865"/>
              <a:gd name="T5" fmla="*/ 1871 h 2422"/>
              <a:gd name="T6" fmla="*/ 2075 w 3865"/>
              <a:gd name="T7" fmla="*/ 1885 h 2422"/>
              <a:gd name="T8" fmla="*/ 3252 w 3865"/>
              <a:gd name="T9" fmla="*/ 703 h 2422"/>
              <a:gd name="T10" fmla="*/ 3361 w 3865"/>
              <a:gd name="T11" fmla="*/ 812 h 2422"/>
              <a:gd name="T12" fmla="*/ 2184 w 3865"/>
              <a:gd name="T13" fmla="*/ 1994 h 2422"/>
              <a:gd name="T14" fmla="*/ 2199 w 3865"/>
              <a:gd name="T15" fmla="*/ 2025 h 2422"/>
              <a:gd name="T16" fmla="*/ 2211 w 3865"/>
              <a:gd name="T17" fmla="*/ 2058 h 2422"/>
              <a:gd name="T18" fmla="*/ 3865 w 3865"/>
              <a:gd name="T19" fmla="*/ 2058 h 2422"/>
              <a:gd name="T20" fmla="*/ 3865 w 3865"/>
              <a:gd name="T21" fmla="*/ 2212 h 2422"/>
              <a:gd name="T22" fmla="*/ 2211 w 3865"/>
              <a:gd name="T23" fmla="*/ 2212 h 2422"/>
              <a:gd name="T24" fmla="*/ 2197 w 3865"/>
              <a:gd name="T25" fmla="*/ 2251 h 2422"/>
              <a:gd name="T26" fmla="*/ 2177 w 3865"/>
              <a:gd name="T27" fmla="*/ 2287 h 2422"/>
              <a:gd name="T28" fmla="*/ 2153 w 3865"/>
              <a:gd name="T29" fmla="*/ 2320 h 2422"/>
              <a:gd name="T30" fmla="*/ 2125 w 3865"/>
              <a:gd name="T31" fmla="*/ 2349 h 2422"/>
              <a:gd name="T32" fmla="*/ 2092 w 3865"/>
              <a:gd name="T33" fmla="*/ 2374 h 2422"/>
              <a:gd name="T34" fmla="*/ 2057 w 3865"/>
              <a:gd name="T35" fmla="*/ 2394 h 2422"/>
              <a:gd name="T36" fmla="*/ 2018 w 3865"/>
              <a:gd name="T37" fmla="*/ 2409 h 2422"/>
              <a:gd name="T38" fmla="*/ 1977 w 3865"/>
              <a:gd name="T39" fmla="*/ 2418 h 2422"/>
              <a:gd name="T40" fmla="*/ 1934 w 3865"/>
              <a:gd name="T41" fmla="*/ 2422 h 2422"/>
              <a:gd name="T42" fmla="*/ 1890 w 3865"/>
              <a:gd name="T43" fmla="*/ 2418 h 2422"/>
              <a:gd name="T44" fmla="*/ 1849 w 3865"/>
              <a:gd name="T45" fmla="*/ 2409 h 2422"/>
              <a:gd name="T46" fmla="*/ 1812 w 3865"/>
              <a:gd name="T47" fmla="*/ 2394 h 2422"/>
              <a:gd name="T48" fmla="*/ 1776 w 3865"/>
              <a:gd name="T49" fmla="*/ 2374 h 2422"/>
              <a:gd name="T50" fmla="*/ 1744 w 3865"/>
              <a:gd name="T51" fmla="*/ 2349 h 2422"/>
              <a:gd name="T52" fmla="*/ 1716 w 3865"/>
              <a:gd name="T53" fmla="*/ 2320 h 2422"/>
              <a:gd name="T54" fmla="*/ 1691 w 3865"/>
              <a:gd name="T55" fmla="*/ 2287 h 2422"/>
              <a:gd name="T56" fmla="*/ 1672 w 3865"/>
              <a:gd name="T57" fmla="*/ 2251 h 2422"/>
              <a:gd name="T58" fmla="*/ 1658 w 3865"/>
              <a:gd name="T59" fmla="*/ 2212 h 2422"/>
              <a:gd name="T60" fmla="*/ 0 w 3865"/>
              <a:gd name="T61" fmla="*/ 2212 h 2422"/>
              <a:gd name="T62" fmla="*/ 0 w 3865"/>
              <a:gd name="T63" fmla="*/ 2058 h 2422"/>
              <a:gd name="T64" fmla="*/ 1658 w 3865"/>
              <a:gd name="T65" fmla="*/ 2058 h 2422"/>
              <a:gd name="T66" fmla="*/ 1669 w 3865"/>
              <a:gd name="T67" fmla="*/ 2025 h 2422"/>
              <a:gd name="T68" fmla="*/ 1684 w 3865"/>
              <a:gd name="T69" fmla="*/ 1995 h 2422"/>
              <a:gd name="T70" fmla="*/ 497 w 3865"/>
              <a:gd name="T71" fmla="*/ 814 h 2422"/>
              <a:gd name="T72" fmla="*/ 606 w 3865"/>
              <a:gd name="T73" fmla="*/ 706 h 2422"/>
              <a:gd name="T74" fmla="*/ 1793 w 3865"/>
              <a:gd name="T75" fmla="*/ 1886 h 2422"/>
              <a:gd name="T76" fmla="*/ 1824 w 3865"/>
              <a:gd name="T77" fmla="*/ 1871 h 2422"/>
              <a:gd name="T78" fmla="*/ 1856 w 3865"/>
              <a:gd name="T79" fmla="*/ 1859 h 2422"/>
              <a:gd name="T80" fmla="*/ 1856 w 3865"/>
              <a:gd name="T81" fmla="*/ 0 h 2422"/>
              <a:gd name="T82" fmla="*/ 2010 w 3865"/>
              <a:gd name="T83" fmla="*/ 0 h 2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5" h="2422">
                <a:moveTo>
                  <a:pt x="2010" y="0"/>
                </a:moveTo>
                <a:lnTo>
                  <a:pt x="2011" y="1859"/>
                </a:lnTo>
                <a:lnTo>
                  <a:pt x="2044" y="1871"/>
                </a:lnTo>
                <a:lnTo>
                  <a:pt x="2075" y="1885"/>
                </a:lnTo>
                <a:lnTo>
                  <a:pt x="3252" y="703"/>
                </a:lnTo>
                <a:lnTo>
                  <a:pt x="3361" y="812"/>
                </a:lnTo>
                <a:lnTo>
                  <a:pt x="2184" y="1994"/>
                </a:lnTo>
                <a:lnTo>
                  <a:pt x="2199" y="2025"/>
                </a:lnTo>
                <a:lnTo>
                  <a:pt x="2211" y="2058"/>
                </a:lnTo>
                <a:lnTo>
                  <a:pt x="3865" y="2058"/>
                </a:lnTo>
                <a:lnTo>
                  <a:pt x="3865" y="2212"/>
                </a:lnTo>
                <a:lnTo>
                  <a:pt x="2211" y="2212"/>
                </a:lnTo>
                <a:lnTo>
                  <a:pt x="2197" y="2251"/>
                </a:lnTo>
                <a:lnTo>
                  <a:pt x="2177" y="2287"/>
                </a:lnTo>
                <a:lnTo>
                  <a:pt x="2153" y="2320"/>
                </a:lnTo>
                <a:lnTo>
                  <a:pt x="2125" y="2349"/>
                </a:lnTo>
                <a:lnTo>
                  <a:pt x="2092" y="2374"/>
                </a:lnTo>
                <a:lnTo>
                  <a:pt x="2057" y="2394"/>
                </a:lnTo>
                <a:lnTo>
                  <a:pt x="2018" y="2409"/>
                </a:lnTo>
                <a:lnTo>
                  <a:pt x="1977" y="2418"/>
                </a:lnTo>
                <a:lnTo>
                  <a:pt x="1934" y="2422"/>
                </a:lnTo>
                <a:lnTo>
                  <a:pt x="1890" y="2418"/>
                </a:lnTo>
                <a:lnTo>
                  <a:pt x="1849" y="2409"/>
                </a:lnTo>
                <a:lnTo>
                  <a:pt x="1812" y="2394"/>
                </a:lnTo>
                <a:lnTo>
                  <a:pt x="1776" y="2374"/>
                </a:lnTo>
                <a:lnTo>
                  <a:pt x="1744" y="2349"/>
                </a:lnTo>
                <a:lnTo>
                  <a:pt x="1716" y="2320"/>
                </a:lnTo>
                <a:lnTo>
                  <a:pt x="1691" y="2287"/>
                </a:lnTo>
                <a:lnTo>
                  <a:pt x="1672" y="2251"/>
                </a:lnTo>
                <a:lnTo>
                  <a:pt x="1658" y="2212"/>
                </a:lnTo>
                <a:lnTo>
                  <a:pt x="0" y="2212"/>
                </a:lnTo>
                <a:lnTo>
                  <a:pt x="0" y="2058"/>
                </a:lnTo>
                <a:lnTo>
                  <a:pt x="1658" y="2058"/>
                </a:lnTo>
                <a:lnTo>
                  <a:pt x="1669" y="2025"/>
                </a:lnTo>
                <a:lnTo>
                  <a:pt x="1684" y="1995"/>
                </a:lnTo>
                <a:lnTo>
                  <a:pt x="497" y="814"/>
                </a:lnTo>
                <a:lnTo>
                  <a:pt x="606" y="706"/>
                </a:lnTo>
                <a:lnTo>
                  <a:pt x="1793" y="1886"/>
                </a:lnTo>
                <a:lnTo>
                  <a:pt x="1824" y="1871"/>
                </a:lnTo>
                <a:lnTo>
                  <a:pt x="1856" y="1859"/>
                </a:lnTo>
                <a:lnTo>
                  <a:pt x="1856" y="0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4B0FC44-1533-4C04-8E3B-F4DEA76511DB}"/>
              </a:ext>
            </a:extLst>
          </p:cNvPr>
          <p:cNvSpPr>
            <a:spLocks/>
          </p:cNvSpPr>
          <p:nvPr/>
        </p:nvSpPr>
        <p:spPr bwMode="auto">
          <a:xfrm>
            <a:off x="4278172" y="5072700"/>
            <a:ext cx="3621210" cy="1620091"/>
          </a:xfrm>
          <a:custGeom>
            <a:avLst/>
            <a:gdLst>
              <a:gd name="T0" fmla="*/ 799 w 2528"/>
              <a:gd name="T1" fmla="*/ 0 h 1131"/>
              <a:gd name="T2" fmla="*/ 826 w 2528"/>
              <a:gd name="T3" fmla="*/ 12 h 1131"/>
              <a:gd name="T4" fmla="*/ 859 w 2528"/>
              <a:gd name="T5" fmla="*/ 74 h 1131"/>
              <a:gd name="T6" fmla="*/ 921 w 2528"/>
              <a:gd name="T7" fmla="*/ 162 h 1131"/>
              <a:gd name="T8" fmla="*/ 1002 w 2528"/>
              <a:gd name="T9" fmla="*/ 233 h 1131"/>
              <a:gd name="T10" fmla="*/ 1098 w 2528"/>
              <a:gd name="T11" fmla="*/ 284 h 1131"/>
              <a:gd name="T12" fmla="*/ 1206 w 2528"/>
              <a:gd name="T13" fmla="*/ 311 h 1131"/>
              <a:gd name="T14" fmla="*/ 1321 w 2528"/>
              <a:gd name="T15" fmla="*/ 311 h 1131"/>
              <a:gd name="T16" fmla="*/ 1429 w 2528"/>
              <a:gd name="T17" fmla="*/ 284 h 1131"/>
              <a:gd name="T18" fmla="*/ 1525 w 2528"/>
              <a:gd name="T19" fmla="*/ 233 h 1131"/>
              <a:gd name="T20" fmla="*/ 1606 w 2528"/>
              <a:gd name="T21" fmla="*/ 162 h 1131"/>
              <a:gd name="T22" fmla="*/ 1670 w 2528"/>
              <a:gd name="T23" fmla="*/ 74 h 1131"/>
              <a:gd name="T24" fmla="*/ 1701 w 2528"/>
              <a:gd name="T25" fmla="*/ 12 h 1131"/>
              <a:gd name="T26" fmla="*/ 1729 w 2528"/>
              <a:gd name="T27" fmla="*/ 0 h 1131"/>
              <a:gd name="T28" fmla="*/ 2502 w 2528"/>
              <a:gd name="T29" fmla="*/ 3 h 1131"/>
              <a:gd name="T30" fmla="*/ 2522 w 2528"/>
              <a:gd name="T31" fmla="*/ 20 h 1131"/>
              <a:gd name="T32" fmla="*/ 2528 w 2528"/>
              <a:gd name="T33" fmla="*/ 46 h 1131"/>
              <a:gd name="T34" fmla="*/ 2487 w 2528"/>
              <a:gd name="T35" fmla="*/ 226 h 1131"/>
              <a:gd name="T36" fmla="*/ 2422 w 2528"/>
              <a:gd name="T37" fmla="*/ 394 h 1131"/>
              <a:gd name="T38" fmla="*/ 2335 w 2528"/>
              <a:gd name="T39" fmla="*/ 552 h 1131"/>
              <a:gd name="T40" fmla="*/ 2227 w 2528"/>
              <a:gd name="T41" fmla="*/ 694 h 1131"/>
              <a:gd name="T42" fmla="*/ 2101 w 2528"/>
              <a:gd name="T43" fmla="*/ 819 h 1131"/>
              <a:gd name="T44" fmla="*/ 1958 w 2528"/>
              <a:gd name="T45" fmla="*/ 926 h 1131"/>
              <a:gd name="T46" fmla="*/ 1802 w 2528"/>
              <a:gd name="T47" fmla="*/ 1013 h 1131"/>
              <a:gd name="T48" fmla="*/ 1632 w 2528"/>
              <a:gd name="T49" fmla="*/ 1077 h 1131"/>
              <a:gd name="T50" fmla="*/ 1453 w 2528"/>
              <a:gd name="T51" fmla="*/ 1117 h 1131"/>
              <a:gd name="T52" fmla="*/ 1264 w 2528"/>
              <a:gd name="T53" fmla="*/ 1131 h 1131"/>
              <a:gd name="T54" fmla="*/ 1076 w 2528"/>
              <a:gd name="T55" fmla="*/ 1117 h 1131"/>
              <a:gd name="T56" fmla="*/ 896 w 2528"/>
              <a:gd name="T57" fmla="*/ 1077 h 1131"/>
              <a:gd name="T58" fmla="*/ 727 w 2528"/>
              <a:gd name="T59" fmla="*/ 1013 h 1131"/>
              <a:gd name="T60" fmla="*/ 570 w 2528"/>
              <a:gd name="T61" fmla="*/ 926 h 1131"/>
              <a:gd name="T62" fmla="*/ 428 w 2528"/>
              <a:gd name="T63" fmla="*/ 819 h 1131"/>
              <a:gd name="T64" fmla="*/ 301 w 2528"/>
              <a:gd name="T65" fmla="*/ 694 h 1131"/>
              <a:gd name="T66" fmla="*/ 193 w 2528"/>
              <a:gd name="T67" fmla="*/ 552 h 1131"/>
              <a:gd name="T68" fmla="*/ 106 w 2528"/>
              <a:gd name="T69" fmla="*/ 394 h 1131"/>
              <a:gd name="T70" fmla="*/ 41 w 2528"/>
              <a:gd name="T71" fmla="*/ 226 h 1131"/>
              <a:gd name="T72" fmla="*/ 0 w 2528"/>
              <a:gd name="T73" fmla="*/ 46 h 1131"/>
              <a:gd name="T74" fmla="*/ 5 w 2528"/>
              <a:gd name="T75" fmla="*/ 20 h 1131"/>
              <a:gd name="T76" fmla="*/ 25 w 2528"/>
              <a:gd name="T77" fmla="*/ 3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28" h="1131">
                <a:moveTo>
                  <a:pt x="40" y="0"/>
                </a:moveTo>
                <a:lnTo>
                  <a:pt x="799" y="0"/>
                </a:lnTo>
                <a:lnTo>
                  <a:pt x="815" y="4"/>
                </a:lnTo>
                <a:lnTo>
                  <a:pt x="826" y="12"/>
                </a:lnTo>
                <a:lnTo>
                  <a:pt x="836" y="25"/>
                </a:lnTo>
                <a:lnTo>
                  <a:pt x="859" y="74"/>
                </a:lnTo>
                <a:lnTo>
                  <a:pt x="887" y="120"/>
                </a:lnTo>
                <a:lnTo>
                  <a:pt x="921" y="162"/>
                </a:lnTo>
                <a:lnTo>
                  <a:pt x="960" y="200"/>
                </a:lnTo>
                <a:lnTo>
                  <a:pt x="1002" y="233"/>
                </a:lnTo>
                <a:lnTo>
                  <a:pt x="1049" y="261"/>
                </a:lnTo>
                <a:lnTo>
                  <a:pt x="1098" y="284"/>
                </a:lnTo>
                <a:lnTo>
                  <a:pt x="1151" y="301"/>
                </a:lnTo>
                <a:lnTo>
                  <a:pt x="1206" y="311"/>
                </a:lnTo>
                <a:lnTo>
                  <a:pt x="1264" y="315"/>
                </a:lnTo>
                <a:lnTo>
                  <a:pt x="1321" y="311"/>
                </a:lnTo>
                <a:lnTo>
                  <a:pt x="1376" y="301"/>
                </a:lnTo>
                <a:lnTo>
                  <a:pt x="1429" y="284"/>
                </a:lnTo>
                <a:lnTo>
                  <a:pt x="1478" y="261"/>
                </a:lnTo>
                <a:lnTo>
                  <a:pt x="1525" y="233"/>
                </a:lnTo>
                <a:lnTo>
                  <a:pt x="1568" y="200"/>
                </a:lnTo>
                <a:lnTo>
                  <a:pt x="1606" y="162"/>
                </a:lnTo>
                <a:lnTo>
                  <a:pt x="1640" y="120"/>
                </a:lnTo>
                <a:lnTo>
                  <a:pt x="1670" y="74"/>
                </a:lnTo>
                <a:lnTo>
                  <a:pt x="1693" y="25"/>
                </a:lnTo>
                <a:lnTo>
                  <a:pt x="1701" y="12"/>
                </a:lnTo>
                <a:lnTo>
                  <a:pt x="1714" y="4"/>
                </a:lnTo>
                <a:lnTo>
                  <a:pt x="1729" y="0"/>
                </a:lnTo>
                <a:lnTo>
                  <a:pt x="2489" y="0"/>
                </a:lnTo>
                <a:lnTo>
                  <a:pt x="2502" y="3"/>
                </a:lnTo>
                <a:lnTo>
                  <a:pt x="2514" y="10"/>
                </a:lnTo>
                <a:lnTo>
                  <a:pt x="2522" y="20"/>
                </a:lnTo>
                <a:lnTo>
                  <a:pt x="2528" y="32"/>
                </a:lnTo>
                <a:lnTo>
                  <a:pt x="2528" y="46"/>
                </a:lnTo>
                <a:lnTo>
                  <a:pt x="2510" y="138"/>
                </a:lnTo>
                <a:lnTo>
                  <a:pt x="2487" y="226"/>
                </a:lnTo>
                <a:lnTo>
                  <a:pt x="2458" y="311"/>
                </a:lnTo>
                <a:lnTo>
                  <a:pt x="2422" y="394"/>
                </a:lnTo>
                <a:lnTo>
                  <a:pt x="2381" y="474"/>
                </a:lnTo>
                <a:lnTo>
                  <a:pt x="2335" y="552"/>
                </a:lnTo>
                <a:lnTo>
                  <a:pt x="2283" y="624"/>
                </a:lnTo>
                <a:lnTo>
                  <a:pt x="2227" y="694"/>
                </a:lnTo>
                <a:lnTo>
                  <a:pt x="2166" y="758"/>
                </a:lnTo>
                <a:lnTo>
                  <a:pt x="2101" y="819"/>
                </a:lnTo>
                <a:lnTo>
                  <a:pt x="2032" y="874"/>
                </a:lnTo>
                <a:lnTo>
                  <a:pt x="1958" y="926"/>
                </a:lnTo>
                <a:lnTo>
                  <a:pt x="1882" y="972"/>
                </a:lnTo>
                <a:lnTo>
                  <a:pt x="1802" y="1013"/>
                </a:lnTo>
                <a:lnTo>
                  <a:pt x="1719" y="1048"/>
                </a:lnTo>
                <a:lnTo>
                  <a:pt x="1632" y="1077"/>
                </a:lnTo>
                <a:lnTo>
                  <a:pt x="1544" y="1101"/>
                </a:lnTo>
                <a:lnTo>
                  <a:pt x="1453" y="1117"/>
                </a:lnTo>
                <a:lnTo>
                  <a:pt x="1359" y="1127"/>
                </a:lnTo>
                <a:lnTo>
                  <a:pt x="1264" y="1131"/>
                </a:lnTo>
                <a:lnTo>
                  <a:pt x="1169" y="1127"/>
                </a:lnTo>
                <a:lnTo>
                  <a:pt x="1076" y="1117"/>
                </a:lnTo>
                <a:lnTo>
                  <a:pt x="985" y="1101"/>
                </a:lnTo>
                <a:lnTo>
                  <a:pt x="896" y="1077"/>
                </a:lnTo>
                <a:lnTo>
                  <a:pt x="810" y="1048"/>
                </a:lnTo>
                <a:lnTo>
                  <a:pt x="727" y="1013"/>
                </a:lnTo>
                <a:lnTo>
                  <a:pt x="646" y="972"/>
                </a:lnTo>
                <a:lnTo>
                  <a:pt x="570" y="926"/>
                </a:lnTo>
                <a:lnTo>
                  <a:pt x="497" y="874"/>
                </a:lnTo>
                <a:lnTo>
                  <a:pt x="428" y="819"/>
                </a:lnTo>
                <a:lnTo>
                  <a:pt x="362" y="758"/>
                </a:lnTo>
                <a:lnTo>
                  <a:pt x="301" y="694"/>
                </a:lnTo>
                <a:lnTo>
                  <a:pt x="245" y="624"/>
                </a:lnTo>
                <a:lnTo>
                  <a:pt x="193" y="552"/>
                </a:lnTo>
                <a:lnTo>
                  <a:pt x="147" y="474"/>
                </a:lnTo>
                <a:lnTo>
                  <a:pt x="106" y="394"/>
                </a:lnTo>
                <a:lnTo>
                  <a:pt x="71" y="311"/>
                </a:lnTo>
                <a:lnTo>
                  <a:pt x="41" y="226"/>
                </a:lnTo>
                <a:lnTo>
                  <a:pt x="17" y="138"/>
                </a:lnTo>
                <a:lnTo>
                  <a:pt x="0" y="46"/>
                </a:lnTo>
                <a:lnTo>
                  <a:pt x="1" y="32"/>
                </a:lnTo>
                <a:lnTo>
                  <a:pt x="5" y="20"/>
                </a:lnTo>
                <a:lnTo>
                  <a:pt x="14" y="10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B789751-8A66-4028-BC1E-254A9D7CAABF}"/>
              </a:ext>
            </a:extLst>
          </p:cNvPr>
          <p:cNvSpPr>
            <a:spLocks/>
          </p:cNvSpPr>
          <p:nvPr/>
        </p:nvSpPr>
        <p:spPr bwMode="auto">
          <a:xfrm>
            <a:off x="4984364" y="3052959"/>
            <a:ext cx="890978" cy="1200385"/>
          </a:xfrm>
          <a:custGeom>
            <a:avLst/>
            <a:gdLst>
              <a:gd name="T0" fmla="*/ 569 w 622"/>
              <a:gd name="T1" fmla="*/ 0 h 838"/>
              <a:gd name="T2" fmla="*/ 586 w 622"/>
              <a:gd name="T3" fmla="*/ 0 h 838"/>
              <a:gd name="T4" fmla="*/ 600 w 622"/>
              <a:gd name="T5" fmla="*/ 5 h 838"/>
              <a:gd name="T6" fmla="*/ 610 w 622"/>
              <a:gd name="T7" fmla="*/ 15 h 838"/>
              <a:gd name="T8" fmla="*/ 618 w 622"/>
              <a:gd name="T9" fmla="*/ 28 h 838"/>
              <a:gd name="T10" fmla="*/ 621 w 622"/>
              <a:gd name="T11" fmla="*/ 44 h 838"/>
              <a:gd name="T12" fmla="*/ 622 w 622"/>
              <a:gd name="T13" fmla="*/ 794 h 838"/>
              <a:gd name="T14" fmla="*/ 620 w 622"/>
              <a:gd name="T15" fmla="*/ 806 h 838"/>
              <a:gd name="T16" fmla="*/ 614 w 622"/>
              <a:gd name="T17" fmla="*/ 818 h 838"/>
              <a:gd name="T18" fmla="*/ 605 w 622"/>
              <a:gd name="T19" fmla="*/ 828 h 838"/>
              <a:gd name="T20" fmla="*/ 594 w 622"/>
              <a:gd name="T21" fmla="*/ 835 h 838"/>
              <a:gd name="T22" fmla="*/ 594 w 622"/>
              <a:gd name="T23" fmla="*/ 835 h 838"/>
              <a:gd name="T24" fmla="*/ 581 w 622"/>
              <a:gd name="T25" fmla="*/ 838 h 838"/>
              <a:gd name="T26" fmla="*/ 568 w 622"/>
              <a:gd name="T27" fmla="*/ 838 h 838"/>
              <a:gd name="T28" fmla="*/ 555 w 622"/>
              <a:gd name="T29" fmla="*/ 832 h 838"/>
              <a:gd name="T30" fmla="*/ 544 w 622"/>
              <a:gd name="T31" fmla="*/ 825 h 838"/>
              <a:gd name="T32" fmla="*/ 13 w 622"/>
              <a:gd name="T33" fmla="*/ 296 h 838"/>
              <a:gd name="T34" fmla="*/ 4 w 622"/>
              <a:gd name="T35" fmla="*/ 283 h 838"/>
              <a:gd name="T36" fmla="*/ 0 w 622"/>
              <a:gd name="T37" fmla="*/ 268 h 838"/>
              <a:gd name="T38" fmla="*/ 2 w 622"/>
              <a:gd name="T39" fmla="*/ 253 h 838"/>
              <a:gd name="T40" fmla="*/ 7 w 622"/>
              <a:gd name="T41" fmla="*/ 240 h 838"/>
              <a:gd name="T42" fmla="*/ 19 w 622"/>
              <a:gd name="T43" fmla="*/ 228 h 838"/>
              <a:gd name="T44" fmla="*/ 88 w 622"/>
              <a:gd name="T45" fmla="*/ 180 h 838"/>
              <a:gd name="T46" fmla="*/ 162 w 622"/>
              <a:gd name="T47" fmla="*/ 138 h 838"/>
              <a:gd name="T48" fmla="*/ 238 w 622"/>
              <a:gd name="T49" fmla="*/ 99 h 838"/>
              <a:gd name="T50" fmla="*/ 317 w 622"/>
              <a:gd name="T51" fmla="*/ 66 h 838"/>
              <a:gd name="T52" fmla="*/ 399 w 622"/>
              <a:gd name="T53" fmla="*/ 38 h 838"/>
              <a:gd name="T54" fmla="*/ 482 w 622"/>
              <a:gd name="T55" fmla="*/ 16 h 838"/>
              <a:gd name="T56" fmla="*/ 569 w 622"/>
              <a:gd name="T57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2" h="838">
                <a:moveTo>
                  <a:pt x="569" y="0"/>
                </a:moveTo>
                <a:lnTo>
                  <a:pt x="586" y="0"/>
                </a:lnTo>
                <a:lnTo>
                  <a:pt x="600" y="5"/>
                </a:lnTo>
                <a:lnTo>
                  <a:pt x="610" y="15"/>
                </a:lnTo>
                <a:lnTo>
                  <a:pt x="618" y="28"/>
                </a:lnTo>
                <a:lnTo>
                  <a:pt x="621" y="44"/>
                </a:lnTo>
                <a:lnTo>
                  <a:pt x="622" y="794"/>
                </a:lnTo>
                <a:lnTo>
                  <a:pt x="620" y="806"/>
                </a:lnTo>
                <a:lnTo>
                  <a:pt x="614" y="818"/>
                </a:lnTo>
                <a:lnTo>
                  <a:pt x="605" y="828"/>
                </a:lnTo>
                <a:lnTo>
                  <a:pt x="594" y="835"/>
                </a:lnTo>
                <a:lnTo>
                  <a:pt x="594" y="835"/>
                </a:lnTo>
                <a:lnTo>
                  <a:pt x="581" y="838"/>
                </a:lnTo>
                <a:lnTo>
                  <a:pt x="568" y="838"/>
                </a:lnTo>
                <a:lnTo>
                  <a:pt x="555" y="832"/>
                </a:lnTo>
                <a:lnTo>
                  <a:pt x="544" y="825"/>
                </a:lnTo>
                <a:lnTo>
                  <a:pt x="13" y="296"/>
                </a:lnTo>
                <a:lnTo>
                  <a:pt x="4" y="283"/>
                </a:lnTo>
                <a:lnTo>
                  <a:pt x="0" y="268"/>
                </a:lnTo>
                <a:lnTo>
                  <a:pt x="2" y="253"/>
                </a:lnTo>
                <a:lnTo>
                  <a:pt x="7" y="240"/>
                </a:lnTo>
                <a:lnTo>
                  <a:pt x="19" y="228"/>
                </a:lnTo>
                <a:lnTo>
                  <a:pt x="88" y="180"/>
                </a:lnTo>
                <a:lnTo>
                  <a:pt x="162" y="138"/>
                </a:lnTo>
                <a:lnTo>
                  <a:pt x="238" y="99"/>
                </a:lnTo>
                <a:lnTo>
                  <a:pt x="317" y="66"/>
                </a:lnTo>
                <a:lnTo>
                  <a:pt x="399" y="38"/>
                </a:lnTo>
                <a:lnTo>
                  <a:pt x="482" y="16"/>
                </a:lnTo>
                <a:lnTo>
                  <a:pt x="569" y="0"/>
                </a:lnTo>
                <a:close/>
              </a:path>
            </a:pathLst>
          </a:custGeom>
          <a:solidFill>
            <a:schemeClr val="bg1">
              <a:lumMod val="7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56E98F5-11AC-4138-AAE1-3AF43FAD84CC}"/>
              </a:ext>
            </a:extLst>
          </p:cNvPr>
          <p:cNvSpPr>
            <a:spLocks/>
          </p:cNvSpPr>
          <p:nvPr/>
        </p:nvSpPr>
        <p:spPr bwMode="auto">
          <a:xfrm>
            <a:off x="4279606" y="3759153"/>
            <a:ext cx="1201817" cy="888113"/>
          </a:xfrm>
          <a:custGeom>
            <a:avLst/>
            <a:gdLst>
              <a:gd name="T0" fmla="*/ 267 w 839"/>
              <a:gd name="T1" fmla="*/ 0 h 620"/>
              <a:gd name="T2" fmla="*/ 281 w 839"/>
              <a:gd name="T3" fmla="*/ 5 h 620"/>
              <a:gd name="T4" fmla="*/ 294 w 839"/>
              <a:gd name="T5" fmla="*/ 13 h 620"/>
              <a:gd name="T6" fmla="*/ 827 w 839"/>
              <a:gd name="T7" fmla="*/ 544 h 620"/>
              <a:gd name="T8" fmla="*/ 834 w 839"/>
              <a:gd name="T9" fmla="*/ 555 h 620"/>
              <a:gd name="T10" fmla="*/ 838 w 839"/>
              <a:gd name="T11" fmla="*/ 567 h 620"/>
              <a:gd name="T12" fmla="*/ 839 w 839"/>
              <a:gd name="T13" fmla="*/ 580 h 620"/>
              <a:gd name="T14" fmla="*/ 836 w 839"/>
              <a:gd name="T15" fmla="*/ 593 h 620"/>
              <a:gd name="T16" fmla="*/ 836 w 839"/>
              <a:gd name="T17" fmla="*/ 593 h 620"/>
              <a:gd name="T18" fmla="*/ 829 w 839"/>
              <a:gd name="T19" fmla="*/ 604 h 620"/>
              <a:gd name="T20" fmla="*/ 820 w 839"/>
              <a:gd name="T21" fmla="*/ 613 h 620"/>
              <a:gd name="T22" fmla="*/ 808 w 839"/>
              <a:gd name="T23" fmla="*/ 618 h 620"/>
              <a:gd name="T24" fmla="*/ 795 w 839"/>
              <a:gd name="T25" fmla="*/ 620 h 620"/>
              <a:gd name="T26" fmla="*/ 43 w 839"/>
              <a:gd name="T27" fmla="*/ 620 h 620"/>
              <a:gd name="T28" fmla="*/ 28 w 839"/>
              <a:gd name="T29" fmla="*/ 617 h 620"/>
              <a:gd name="T30" fmla="*/ 15 w 839"/>
              <a:gd name="T31" fmla="*/ 610 h 620"/>
              <a:gd name="T32" fmla="*/ 6 w 839"/>
              <a:gd name="T33" fmla="*/ 598 h 620"/>
              <a:gd name="T34" fmla="*/ 0 w 839"/>
              <a:gd name="T35" fmla="*/ 584 h 620"/>
              <a:gd name="T36" fmla="*/ 0 w 839"/>
              <a:gd name="T37" fmla="*/ 569 h 620"/>
              <a:gd name="T38" fmla="*/ 16 w 839"/>
              <a:gd name="T39" fmla="*/ 482 h 620"/>
              <a:gd name="T40" fmla="*/ 39 w 839"/>
              <a:gd name="T41" fmla="*/ 399 h 620"/>
              <a:gd name="T42" fmla="*/ 67 w 839"/>
              <a:gd name="T43" fmla="*/ 317 h 620"/>
              <a:gd name="T44" fmla="*/ 99 w 839"/>
              <a:gd name="T45" fmla="*/ 238 h 620"/>
              <a:gd name="T46" fmla="*/ 137 w 839"/>
              <a:gd name="T47" fmla="*/ 162 h 620"/>
              <a:gd name="T48" fmla="*/ 180 w 839"/>
              <a:gd name="T49" fmla="*/ 89 h 620"/>
              <a:gd name="T50" fmla="*/ 227 w 839"/>
              <a:gd name="T51" fmla="*/ 19 h 620"/>
              <a:gd name="T52" fmla="*/ 239 w 839"/>
              <a:gd name="T53" fmla="*/ 9 h 620"/>
              <a:gd name="T54" fmla="*/ 252 w 839"/>
              <a:gd name="T55" fmla="*/ 1 h 620"/>
              <a:gd name="T56" fmla="*/ 267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267" y="0"/>
                </a:moveTo>
                <a:lnTo>
                  <a:pt x="281" y="5"/>
                </a:lnTo>
                <a:lnTo>
                  <a:pt x="294" y="13"/>
                </a:lnTo>
                <a:lnTo>
                  <a:pt x="827" y="544"/>
                </a:lnTo>
                <a:lnTo>
                  <a:pt x="834" y="555"/>
                </a:lnTo>
                <a:lnTo>
                  <a:pt x="838" y="567"/>
                </a:lnTo>
                <a:lnTo>
                  <a:pt x="839" y="580"/>
                </a:lnTo>
                <a:lnTo>
                  <a:pt x="836" y="593"/>
                </a:lnTo>
                <a:lnTo>
                  <a:pt x="836" y="593"/>
                </a:lnTo>
                <a:lnTo>
                  <a:pt x="829" y="604"/>
                </a:lnTo>
                <a:lnTo>
                  <a:pt x="820" y="613"/>
                </a:lnTo>
                <a:lnTo>
                  <a:pt x="808" y="618"/>
                </a:lnTo>
                <a:lnTo>
                  <a:pt x="795" y="620"/>
                </a:lnTo>
                <a:lnTo>
                  <a:pt x="43" y="620"/>
                </a:lnTo>
                <a:lnTo>
                  <a:pt x="28" y="617"/>
                </a:lnTo>
                <a:lnTo>
                  <a:pt x="15" y="610"/>
                </a:lnTo>
                <a:lnTo>
                  <a:pt x="6" y="598"/>
                </a:lnTo>
                <a:lnTo>
                  <a:pt x="0" y="584"/>
                </a:lnTo>
                <a:lnTo>
                  <a:pt x="0" y="569"/>
                </a:lnTo>
                <a:lnTo>
                  <a:pt x="16" y="482"/>
                </a:lnTo>
                <a:lnTo>
                  <a:pt x="39" y="399"/>
                </a:lnTo>
                <a:lnTo>
                  <a:pt x="67" y="317"/>
                </a:lnTo>
                <a:lnTo>
                  <a:pt x="99" y="238"/>
                </a:lnTo>
                <a:lnTo>
                  <a:pt x="137" y="162"/>
                </a:lnTo>
                <a:lnTo>
                  <a:pt x="180" y="89"/>
                </a:lnTo>
                <a:lnTo>
                  <a:pt x="227" y="19"/>
                </a:lnTo>
                <a:lnTo>
                  <a:pt x="239" y="9"/>
                </a:lnTo>
                <a:lnTo>
                  <a:pt x="252" y="1"/>
                </a:lnTo>
                <a:lnTo>
                  <a:pt x="267" y="0"/>
                </a:lnTo>
                <a:close/>
              </a:path>
            </a:pathLst>
          </a:custGeom>
          <a:solidFill>
            <a:schemeClr val="bg1">
              <a:lumMod val="8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0D3FBC48-482F-48C3-8A98-582B3568A0C9}"/>
              </a:ext>
            </a:extLst>
          </p:cNvPr>
          <p:cNvSpPr>
            <a:spLocks/>
          </p:cNvSpPr>
          <p:nvPr/>
        </p:nvSpPr>
        <p:spPr bwMode="auto">
          <a:xfrm>
            <a:off x="6696133" y="3759153"/>
            <a:ext cx="1201817" cy="888113"/>
          </a:xfrm>
          <a:custGeom>
            <a:avLst/>
            <a:gdLst>
              <a:gd name="T0" fmla="*/ 571 w 839"/>
              <a:gd name="T1" fmla="*/ 0 h 620"/>
              <a:gd name="T2" fmla="*/ 587 w 839"/>
              <a:gd name="T3" fmla="*/ 1 h 620"/>
              <a:gd name="T4" fmla="*/ 600 w 839"/>
              <a:gd name="T5" fmla="*/ 7 h 620"/>
              <a:gd name="T6" fmla="*/ 611 w 839"/>
              <a:gd name="T7" fmla="*/ 19 h 620"/>
              <a:gd name="T8" fmla="*/ 659 w 839"/>
              <a:gd name="T9" fmla="*/ 88 h 620"/>
              <a:gd name="T10" fmla="*/ 702 w 839"/>
              <a:gd name="T11" fmla="*/ 162 h 620"/>
              <a:gd name="T12" fmla="*/ 739 w 839"/>
              <a:gd name="T13" fmla="*/ 238 h 620"/>
              <a:gd name="T14" fmla="*/ 772 w 839"/>
              <a:gd name="T15" fmla="*/ 317 h 620"/>
              <a:gd name="T16" fmla="*/ 800 w 839"/>
              <a:gd name="T17" fmla="*/ 399 h 620"/>
              <a:gd name="T18" fmla="*/ 822 w 839"/>
              <a:gd name="T19" fmla="*/ 482 h 620"/>
              <a:gd name="T20" fmla="*/ 839 w 839"/>
              <a:gd name="T21" fmla="*/ 569 h 620"/>
              <a:gd name="T22" fmla="*/ 839 w 839"/>
              <a:gd name="T23" fmla="*/ 584 h 620"/>
              <a:gd name="T24" fmla="*/ 833 w 839"/>
              <a:gd name="T25" fmla="*/ 598 h 620"/>
              <a:gd name="T26" fmla="*/ 824 w 839"/>
              <a:gd name="T27" fmla="*/ 610 h 620"/>
              <a:gd name="T28" fmla="*/ 811 w 839"/>
              <a:gd name="T29" fmla="*/ 617 h 620"/>
              <a:gd name="T30" fmla="*/ 795 w 839"/>
              <a:gd name="T31" fmla="*/ 620 h 620"/>
              <a:gd name="T32" fmla="*/ 44 w 839"/>
              <a:gd name="T33" fmla="*/ 620 h 620"/>
              <a:gd name="T34" fmla="*/ 31 w 839"/>
              <a:gd name="T35" fmla="*/ 618 h 620"/>
              <a:gd name="T36" fmla="*/ 19 w 839"/>
              <a:gd name="T37" fmla="*/ 613 h 620"/>
              <a:gd name="T38" fmla="*/ 10 w 839"/>
              <a:gd name="T39" fmla="*/ 604 h 620"/>
              <a:gd name="T40" fmla="*/ 4 w 839"/>
              <a:gd name="T41" fmla="*/ 593 h 620"/>
              <a:gd name="T42" fmla="*/ 3 w 839"/>
              <a:gd name="T43" fmla="*/ 591 h 620"/>
              <a:gd name="T44" fmla="*/ 0 w 839"/>
              <a:gd name="T45" fmla="*/ 580 h 620"/>
              <a:gd name="T46" fmla="*/ 0 w 839"/>
              <a:gd name="T47" fmla="*/ 567 h 620"/>
              <a:gd name="T48" fmla="*/ 5 w 839"/>
              <a:gd name="T49" fmla="*/ 554 h 620"/>
              <a:gd name="T50" fmla="*/ 12 w 839"/>
              <a:gd name="T51" fmla="*/ 543 h 620"/>
              <a:gd name="T52" fmla="*/ 545 w 839"/>
              <a:gd name="T53" fmla="*/ 13 h 620"/>
              <a:gd name="T54" fmla="*/ 557 w 839"/>
              <a:gd name="T55" fmla="*/ 4 h 620"/>
              <a:gd name="T56" fmla="*/ 571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571" y="0"/>
                </a:moveTo>
                <a:lnTo>
                  <a:pt x="587" y="1"/>
                </a:lnTo>
                <a:lnTo>
                  <a:pt x="600" y="7"/>
                </a:lnTo>
                <a:lnTo>
                  <a:pt x="611" y="19"/>
                </a:lnTo>
                <a:lnTo>
                  <a:pt x="659" y="88"/>
                </a:lnTo>
                <a:lnTo>
                  <a:pt x="702" y="162"/>
                </a:lnTo>
                <a:lnTo>
                  <a:pt x="739" y="238"/>
                </a:lnTo>
                <a:lnTo>
                  <a:pt x="772" y="317"/>
                </a:lnTo>
                <a:lnTo>
                  <a:pt x="800" y="399"/>
                </a:lnTo>
                <a:lnTo>
                  <a:pt x="822" y="482"/>
                </a:lnTo>
                <a:lnTo>
                  <a:pt x="839" y="569"/>
                </a:lnTo>
                <a:lnTo>
                  <a:pt x="839" y="584"/>
                </a:lnTo>
                <a:lnTo>
                  <a:pt x="833" y="598"/>
                </a:lnTo>
                <a:lnTo>
                  <a:pt x="824" y="610"/>
                </a:lnTo>
                <a:lnTo>
                  <a:pt x="811" y="617"/>
                </a:lnTo>
                <a:lnTo>
                  <a:pt x="795" y="620"/>
                </a:lnTo>
                <a:lnTo>
                  <a:pt x="44" y="620"/>
                </a:lnTo>
                <a:lnTo>
                  <a:pt x="31" y="618"/>
                </a:lnTo>
                <a:lnTo>
                  <a:pt x="19" y="613"/>
                </a:lnTo>
                <a:lnTo>
                  <a:pt x="10" y="604"/>
                </a:lnTo>
                <a:lnTo>
                  <a:pt x="4" y="593"/>
                </a:lnTo>
                <a:lnTo>
                  <a:pt x="3" y="591"/>
                </a:lnTo>
                <a:lnTo>
                  <a:pt x="0" y="580"/>
                </a:lnTo>
                <a:lnTo>
                  <a:pt x="0" y="567"/>
                </a:lnTo>
                <a:lnTo>
                  <a:pt x="5" y="554"/>
                </a:lnTo>
                <a:lnTo>
                  <a:pt x="12" y="543"/>
                </a:lnTo>
                <a:lnTo>
                  <a:pt x="545" y="13"/>
                </a:lnTo>
                <a:lnTo>
                  <a:pt x="557" y="4"/>
                </a:lnTo>
                <a:lnTo>
                  <a:pt x="571" y="0"/>
                </a:ln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C8177CB9-C35E-4EE3-97DF-DF3A9C6D4B57}"/>
              </a:ext>
            </a:extLst>
          </p:cNvPr>
          <p:cNvSpPr>
            <a:spLocks/>
          </p:cNvSpPr>
          <p:nvPr/>
        </p:nvSpPr>
        <p:spPr bwMode="auto">
          <a:xfrm>
            <a:off x="6302212" y="3050095"/>
            <a:ext cx="889547" cy="1203249"/>
          </a:xfrm>
          <a:custGeom>
            <a:avLst/>
            <a:gdLst>
              <a:gd name="T0" fmla="*/ 51 w 621"/>
              <a:gd name="T1" fmla="*/ 0 h 840"/>
              <a:gd name="T2" fmla="*/ 138 w 621"/>
              <a:gd name="T3" fmla="*/ 18 h 840"/>
              <a:gd name="T4" fmla="*/ 223 w 621"/>
              <a:gd name="T5" fmla="*/ 40 h 840"/>
              <a:gd name="T6" fmla="*/ 304 w 621"/>
              <a:gd name="T7" fmla="*/ 67 h 840"/>
              <a:gd name="T8" fmla="*/ 383 w 621"/>
              <a:gd name="T9" fmla="*/ 101 h 840"/>
              <a:gd name="T10" fmla="*/ 459 w 621"/>
              <a:gd name="T11" fmla="*/ 139 h 840"/>
              <a:gd name="T12" fmla="*/ 532 w 621"/>
              <a:gd name="T13" fmla="*/ 182 h 840"/>
              <a:gd name="T14" fmla="*/ 603 w 621"/>
              <a:gd name="T15" fmla="*/ 229 h 840"/>
              <a:gd name="T16" fmla="*/ 614 w 621"/>
              <a:gd name="T17" fmla="*/ 241 h 840"/>
              <a:gd name="T18" fmla="*/ 620 w 621"/>
              <a:gd name="T19" fmla="*/ 255 h 840"/>
              <a:gd name="T20" fmla="*/ 621 w 621"/>
              <a:gd name="T21" fmla="*/ 270 h 840"/>
              <a:gd name="T22" fmla="*/ 617 w 621"/>
              <a:gd name="T23" fmla="*/ 285 h 840"/>
              <a:gd name="T24" fmla="*/ 608 w 621"/>
              <a:gd name="T25" fmla="*/ 298 h 840"/>
              <a:gd name="T26" fmla="*/ 77 w 621"/>
              <a:gd name="T27" fmla="*/ 827 h 840"/>
              <a:gd name="T28" fmla="*/ 67 w 621"/>
              <a:gd name="T29" fmla="*/ 834 h 840"/>
              <a:gd name="T30" fmla="*/ 55 w 621"/>
              <a:gd name="T31" fmla="*/ 840 h 840"/>
              <a:gd name="T32" fmla="*/ 41 w 621"/>
              <a:gd name="T33" fmla="*/ 840 h 840"/>
              <a:gd name="T34" fmla="*/ 28 w 621"/>
              <a:gd name="T35" fmla="*/ 837 h 840"/>
              <a:gd name="T36" fmla="*/ 28 w 621"/>
              <a:gd name="T37" fmla="*/ 837 h 840"/>
              <a:gd name="T38" fmla="*/ 16 w 621"/>
              <a:gd name="T39" fmla="*/ 830 h 840"/>
              <a:gd name="T40" fmla="*/ 8 w 621"/>
              <a:gd name="T41" fmla="*/ 820 h 840"/>
              <a:gd name="T42" fmla="*/ 2 w 621"/>
              <a:gd name="T43" fmla="*/ 808 h 840"/>
              <a:gd name="T44" fmla="*/ 0 w 621"/>
              <a:gd name="T45" fmla="*/ 796 h 840"/>
              <a:gd name="T46" fmla="*/ 0 w 621"/>
              <a:gd name="T47" fmla="*/ 46 h 840"/>
              <a:gd name="T48" fmla="*/ 2 w 621"/>
              <a:gd name="T49" fmla="*/ 30 h 840"/>
              <a:gd name="T50" fmla="*/ 10 w 621"/>
              <a:gd name="T51" fmla="*/ 17 h 840"/>
              <a:gd name="T52" fmla="*/ 21 w 621"/>
              <a:gd name="T53" fmla="*/ 7 h 840"/>
              <a:gd name="T54" fmla="*/ 36 w 621"/>
              <a:gd name="T55" fmla="*/ 2 h 840"/>
              <a:gd name="T56" fmla="*/ 51 w 621"/>
              <a:gd name="T57" fmla="*/ 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1" h="840">
                <a:moveTo>
                  <a:pt x="51" y="0"/>
                </a:moveTo>
                <a:lnTo>
                  <a:pt x="138" y="18"/>
                </a:lnTo>
                <a:lnTo>
                  <a:pt x="223" y="40"/>
                </a:lnTo>
                <a:lnTo>
                  <a:pt x="304" y="67"/>
                </a:lnTo>
                <a:lnTo>
                  <a:pt x="383" y="101"/>
                </a:lnTo>
                <a:lnTo>
                  <a:pt x="459" y="139"/>
                </a:lnTo>
                <a:lnTo>
                  <a:pt x="532" y="182"/>
                </a:lnTo>
                <a:lnTo>
                  <a:pt x="603" y="229"/>
                </a:lnTo>
                <a:lnTo>
                  <a:pt x="614" y="241"/>
                </a:lnTo>
                <a:lnTo>
                  <a:pt x="620" y="255"/>
                </a:lnTo>
                <a:lnTo>
                  <a:pt x="621" y="270"/>
                </a:lnTo>
                <a:lnTo>
                  <a:pt x="617" y="285"/>
                </a:lnTo>
                <a:lnTo>
                  <a:pt x="608" y="298"/>
                </a:lnTo>
                <a:lnTo>
                  <a:pt x="77" y="827"/>
                </a:lnTo>
                <a:lnTo>
                  <a:pt x="67" y="834"/>
                </a:lnTo>
                <a:lnTo>
                  <a:pt x="55" y="840"/>
                </a:lnTo>
                <a:lnTo>
                  <a:pt x="41" y="840"/>
                </a:lnTo>
                <a:lnTo>
                  <a:pt x="28" y="837"/>
                </a:lnTo>
                <a:lnTo>
                  <a:pt x="28" y="837"/>
                </a:lnTo>
                <a:lnTo>
                  <a:pt x="16" y="830"/>
                </a:lnTo>
                <a:lnTo>
                  <a:pt x="8" y="820"/>
                </a:lnTo>
                <a:lnTo>
                  <a:pt x="2" y="808"/>
                </a:lnTo>
                <a:lnTo>
                  <a:pt x="0" y="796"/>
                </a:lnTo>
                <a:lnTo>
                  <a:pt x="0" y="46"/>
                </a:lnTo>
                <a:lnTo>
                  <a:pt x="2" y="30"/>
                </a:lnTo>
                <a:lnTo>
                  <a:pt x="10" y="17"/>
                </a:lnTo>
                <a:lnTo>
                  <a:pt x="21" y="7"/>
                </a:lnTo>
                <a:lnTo>
                  <a:pt x="36" y="2"/>
                </a:lnTo>
                <a:lnTo>
                  <a:pt x="51" y="0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3AF237-041B-4C07-A252-BCFB00A979B6}"/>
              </a:ext>
            </a:extLst>
          </p:cNvPr>
          <p:cNvSpPr/>
          <p:nvPr/>
        </p:nvSpPr>
        <p:spPr>
          <a:xfrm>
            <a:off x="5549011" y="175045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5F8EEC-F8BF-46FD-B100-A698E0D355C1}"/>
              </a:ext>
            </a:extLst>
          </p:cNvPr>
          <p:cNvSpPr/>
          <p:nvPr/>
        </p:nvSpPr>
        <p:spPr>
          <a:xfrm>
            <a:off x="7502946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17630C-AC23-465C-800A-9BDEEC9DE1D1}"/>
              </a:ext>
            </a:extLst>
          </p:cNvPr>
          <p:cNvSpPr/>
          <p:nvPr/>
        </p:nvSpPr>
        <p:spPr>
          <a:xfrm>
            <a:off x="8194167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5BE6D30-9126-4579-91CD-2F7364EB8966}"/>
              </a:ext>
            </a:extLst>
          </p:cNvPr>
          <p:cNvSpPr/>
          <p:nvPr/>
        </p:nvSpPr>
        <p:spPr>
          <a:xfrm>
            <a:off x="2916933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D2889F-3341-4478-AD97-EAF332DCBD0A}"/>
              </a:ext>
            </a:extLst>
          </p:cNvPr>
          <p:cNvSpPr/>
          <p:nvPr/>
        </p:nvSpPr>
        <p:spPr>
          <a:xfrm>
            <a:off x="3553504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F3C9BA-F492-488A-84E7-5F3CB6C0D2BC}"/>
              </a:ext>
            </a:extLst>
          </p:cNvPr>
          <p:cNvSpPr/>
          <p:nvPr/>
        </p:nvSpPr>
        <p:spPr>
          <a:xfrm>
            <a:off x="5842671" y="4605813"/>
            <a:ext cx="504545" cy="5045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5A9614-B837-41A1-8669-41A99EC566D0}"/>
              </a:ext>
            </a:extLst>
          </p:cNvPr>
          <p:cNvGrpSpPr/>
          <p:nvPr/>
        </p:nvGrpSpPr>
        <p:grpSpPr>
          <a:xfrm>
            <a:off x="5848340" y="4752496"/>
            <a:ext cx="856375" cy="2105505"/>
            <a:chOff x="261938" y="1273175"/>
            <a:chExt cx="1979614" cy="486712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5734006-9A40-4DCC-8880-1E4F802B7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4179888"/>
              <a:ext cx="1165225" cy="1501775"/>
            </a:xfrm>
            <a:custGeom>
              <a:avLst/>
              <a:gdLst>
                <a:gd name="T0" fmla="*/ 22 w 734"/>
                <a:gd name="T1" fmla="*/ 0 h 946"/>
                <a:gd name="T2" fmla="*/ 734 w 734"/>
                <a:gd name="T3" fmla="*/ 176 h 946"/>
                <a:gd name="T4" fmla="*/ 697 w 734"/>
                <a:gd name="T5" fmla="*/ 946 h 946"/>
                <a:gd name="T6" fmla="*/ 0 w 734"/>
                <a:gd name="T7" fmla="*/ 636 h 946"/>
                <a:gd name="T8" fmla="*/ 22 w 734"/>
                <a:gd name="T9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946">
                  <a:moveTo>
                    <a:pt x="22" y="0"/>
                  </a:moveTo>
                  <a:lnTo>
                    <a:pt x="734" y="176"/>
                  </a:lnTo>
                  <a:lnTo>
                    <a:pt x="697" y="946"/>
                  </a:lnTo>
                  <a:lnTo>
                    <a:pt x="0" y="63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479DA4-7652-4410-83EC-0225281A3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8" y="2862263"/>
              <a:ext cx="663575" cy="1520825"/>
            </a:xfrm>
            <a:custGeom>
              <a:avLst/>
              <a:gdLst>
                <a:gd name="T0" fmla="*/ 74 w 418"/>
                <a:gd name="T1" fmla="*/ 0 h 958"/>
                <a:gd name="T2" fmla="*/ 94 w 418"/>
                <a:gd name="T3" fmla="*/ 0 h 958"/>
                <a:gd name="T4" fmla="*/ 115 w 418"/>
                <a:gd name="T5" fmla="*/ 3 h 958"/>
                <a:gd name="T6" fmla="*/ 137 w 418"/>
                <a:gd name="T7" fmla="*/ 7 h 958"/>
                <a:gd name="T8" fmla="*/ 158 w 418"/>
                <a:gd name="T9" fmla="*/ 14 h 958"/>
                <a:gd name="T10" fmla="*/ 179 w 418"/>
                <a:gd name="T11" fmla="*/ 24 h 958"/>
                <a:gd name="T12" fmla="*/ 199 w 418"/>
                <a:gd name="T13" fmla="*/ 38 h 958"/>
                <a:gd name="T14" fmla="*/ 220 w 418"/>
                <a:gd name="T15" fmla="*/ 55 h 958"/>
                <a:gd name="T16" fmla="*/ 239 w 418"/>
                <a:gd name="T17" fmla="*/ 76 h 958"/>
                <a:gd name="T18" fmla="*/ 257 w 418"/>
                <a:gd name="T19" fmla="*/ 103 h 958"/>
                <a:gd name="T20" fmla="*/ 273 w 418"/>
                <a:gd name="T21" fmla="*/ 134 h 958"/>
                <a:gd name="T22" fmla="*/ 288 w 418"/>
                <a:gd name="T23" fmla="*/ 170 h 958"/>
                <a:gd name="T24" fmla="*/ 301 w 418"/>
                <a:gd name="T25" fmla="*/ 212 h 958"/>
                <a:gd name="T26" fmla="*/ 410 w 418"/>
                <a:gd name="T27" fmla="*/ 631 h 958"/>
                <a:gd name="T28" fmla="*/ 413 w 418"/>
                <a:gd name="T29" fmla="*/ 649 h 958"/>
                <a:gd name="T30" fmla="*/ 415 w 418"/>
                <a:gd name="T31" fmla="*/ 670 h 958"/>
                <a:gd name="T32" fmla="*/ 417 w 418"/>
                <a:gd name="T33" fmla="*/ 694 h 958"/>
                <a:gd name="T34" fmla="*/ 418 w 418"/>
                <a:gd name="T35" fmla="*/ 721 h 958"/>
                <a:gd name="T36" fmla="*/ 418 w 418"/>
                <a:gd name="T37" fmla="*/ 749 h 958"/>
                <a:gd name="T38" fmla="*/ 417 w 418"/>
                <a:gd name="T39" fmla="*/ 777 h 958"/>
                <a:gd name="T40" fmla="*/ 415 w 418"/>
                <a:gd name="T41" fmla="*/ 806 h 958"/>
                <a:gd name="T42" fmla="*/ 412 w 418"/>
                <a:gd name="T43" fmla="*/ 834 h 958"/>
                <a:gd name="T44" fmla="*/ 406 w 418"/>
                <a:gd name="T45" fmla="*/ 861 h 958"/>
                <a:gd name="T46" fmla="*/ 401 w 418"/>
                <a:gd name="T47" fmla="*/ 886 h 958"/>
                <a:gd name="T48" fmla="*/ 394 w 418"/>
                <a:gd name="T49" fmla="*/ 909 h 958"/>
                <a:gd name="T50" fmla="*/ 384 w 418"/>
                <a:gd name="T51" fmla="*/ 928 h 958"/>
                <a:gd name="T52" fmla="*/ 373 w 418"/>
                <a:gd name="T53" fmla="*/ 943 h 958"/>
                <a:gd name="T54" fmla="*/ 361 w 418"/>
                <a:gd name="T55" fmla="*/ 952 h 958"/>
                <a:gd name="T56" fmla="*/ 346 w 418"/>
                <a:gd name="T57" fmla="*/ 958 h 958"/>
                <a:gd name="T58" fmla="*/ 331 w 418"/>
                <a:gd name="T59" fmla="*/ 956 h 958"/>
                <a:gd name="T60" fmla="*/ 315 w 418"/>
                <a:gd name="T61" fmla="*/ 948 h 958"/>
                <a:gd name="T62" fmla="*/ 297 w 418"/>
                <a:gd name="T63" fmla="*/ 935 h 958"/>
                <a:gd name="T64" fmla="*/ 279 w 418"/>
                <a:gd name="T65" fmla="*/ 918 h 958"/>
                <a:gd name="T66" fmla="*/ 261 w 418"/>
                <a:gd name="T67" fmla="*/ 897 h 958"/>
                <a:gd name="T68" fmla="*/ 243 w 418"/>
                <a:gd name="T69" fmla="*/ 872 h 958"/>
                <a:gd name="T70" fmla="*/ 225 w 418"/>
                <a:gd name="T71" fmla="*/ 846 h 958"/>
                <a:gd name="T72" fmla="*/ 208 w 418"/>
                <a:gd name="T73" fmla="*/ 817 h 958"/>
                <a:gd name="T74" fmla="*/ 192 w 418"/>
                <a:gd name="T75" fmla="*/ 787 h 958"/>
                <a:gd name="T76" fmla="*/ 176 w 418"/>
                <a:gd name="T77" fmla="*/ 757 h 958"/>
                <a:gd name="T78" fmla="*/ 162 w 418"/>
                <a:gd name="T79" fmla="*/ 727 h 958"/>
                <a:gd name="T80" fmla="*/ 149 w 418"/>
                <a:gd name="T81" fmla="*/ 699 h 958"/>
                <a:gd name="T82" fmla="*/ 138 w 418"/>
                <a:gd name="T83" fmla="*/ 673 h 958"/>
                <a:gd name="T84" fmla="*/ 129 w 418"/>
                <a:gd name="T85" fmla="*/ 648 h 958"/>
                <a:gd name="T86" fmla="*/ 123 w 418"/>
                <a:gd name="T87" fmla="*/ 628 h 958"/>
                <a:gd name="T88" fmla="*/ 118 w 418"/>
                <a:gd name="T89" fmla="*/ 611 h 958"/>
                <a:gd name="T90" fmla="*/ 0 w 418"/>
                <a:gd name="T91" fmla="*/ 10 h 958"/>
                <a:gd name="T92" fmla="*/ 16 w 418"/>
                <a:gd name="T93" fmla="*/ 7 h 958"/>
                <a:gd name="T94" fmla="*/ 34 w 418"/>
                <a:gd name="T95" fmla="*/ 4 h 958"/>
                <a:gd name="T96" fmla="*/ 53 w 418"/>
                <a:gd name="T97" fmla="*/ 1 h 958"/>
                <a:gd name="T98" fmla="*/ 74 w 418"/>
                <a:gd name="T99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8" h="958">
                  <a:moveTo>
                    <a:pt x="74" y="0"/>
                  </a:moveTo>
                  <a:lnTo>
                    <a:pt x="94" y="0"/>
                  </a:lnTo>
                  <a:lnTo>
                    <a:pt x="115" y="3"/>
                  </a:lnTo>
                  <a:lnTo>
                    <a:pt x="137" y="7"/>
                  </a:lnTo>
                  <a:lnTo>
                    <a:pt x="158" y="14"/>
                  </a:lnTo>
                  <a:lnTo>
                    <a:pt x="179" y="24"/>
                  </a:lnTo>
                  <a:lnTo>
                    <a:pt x="199" y="38"/>
                  </a:lnTo>
                  <a:lnTo>
                    <a:pt x="220" y="55"/>
                  </a:lnTo>
                  <a:lnTo>
                    <a:pt x="239" y="76"/>
                  </a:lnTo>
                  <a:lnTo>
                    <a:pt x="257" y="103"/>
                  </a:lnTo>
                  <a:lnTo>
                    <a:pt x="273" y="134"/>
                  </a:lnTo>
                  <a:lnTo>
                    <a:pt x="288" y="170"/>
                  </a:lnTo>
                  <a:lnTo>
                    <a:pt x="301" y="212"/>
                  </a:lnTo>
                  <a:lnTo>
                    <a:pt x="410" y="631"/>
                  </a:lnTo>
                  <a:lnTo>
                    <a:pt x="413" y="649"/>
                  </a:lnTo>
                  <a:lnTo>
                    <a:pt x="415" y="670"/>
                  </a:lnTo>
                  <a:lnTo>
                    <a:pt x="417" y="694"/>
                  </a:lnTo>
                  <a:lnTo>
                    <a:pt x="418" y="721"/>
                  </a:lnTo>
                  <a:lnTo>
                    <a:pt x="418" y="749"/>
                  </a:lnTo>
                  <a:lnTo>
                    <a:pt x="417" y="777"/>
                  </a:lnTo>
                  <a:lnTo>
                    <a:pt x="415" y="806"/>
                  </a:lnTo>
                  <a:lnTo>
                    <a:pt x="412" y="834"/>
                  </a:lnTo>
                  <a:lnTo>
                    <a:pt x="406" y="861"/>
                  </a:lnTo>
                  <a:lnTo>
                    <a:pt x="401" y="886"/>
                  </a:lnTo>
                  <a:lnTo>
                    <a:pt x="394" y="909"/>
                  </a:lnTo>
                  <a:lnTo>
                    <a:pt x="384" y="928"/>
                  </a:lnTo>
                  <a:lnTo>
                    <a:pt x="373" y="943"/>
                  </a:lnTo>
                  <a:lnTo>
                    <a:pt x="361" y="952"/>
                  </a:lnTo>
                  <a:lnTo>
                    <a:pt x="346" y="958"/>
                  </a:lnTo>
                  <a:lnTo>
                    <a:pt x="331" y="956"/>
                  </a:lnTo>
                  <a:lnTo>
                    <a:pt x="315" y="948"/>
                  </a:lnTo>
                  <a:lnTo>
                    <a:pt x="297" y="935"/>
                  </a:lnTo>
                  <a:lnTo>
                    <a:pt x="279" y="918"/>
                  </a:lnTo>
                  <a:lnTo>
                    <a:pt x="261" y="897"/>
                  </a:lnTo>
                  <a:lnTo>
                    <a:pt x="243" y="872"/>
                  </a:lnTo>
                  <a:lnTo>
                    <a:pt x="225" y="846"/>
                  </a:lnTo>
                  <a:lnTo>
                    <a:pt x="208" y="817"/>
                  </a:lnTo>
                  <a:lnTo>
                    <a:pt x="192" y="787"/>
                  </a:lnTo>
                  <a:lnTo>
                    <a:pt x="176" y="757"/>
                  </a:lnTo>
                  <a:lnTo>
                    <a:pt x="162" y="727"/>
                  </a:lnTo>
                  <a:lnTo>
                    <a:pt x="149" y="699"/>
                  </a:lnTo>
                  <a:lnTo>
                    <a:pt x="138" y="673"/>
                  </a:lnTo>
                  <a:lnTo>
                    <a:pt x="129" y="648"/>
                  </a:lnTo>
                  <a:lnTo>
                    <a:pt x="123" y="628"/>
                  </a:lnTo>
                  <a:lnTo>
                    <a:pt x="118" y="611"/>
                  </a:lnTo>
                  <a:lnTo>
                    <a:pt x="0" y="10"/>
                  </a:lnTo>
                  <a:lnTo>
                    <a:pt x="16" y="7"/>
                  </a:lnTo>
                  <a:lnTo>
                    <a:pt x="34" y="4"/>
                  </a:lnTo>
                  <a:lnTo>
                    <a:pt x="53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D7283B-284F-408C-B491-3324320CB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4" y="1273175"/>
              <a:ext cx="1627188" cy="3640139"/>
            </a:xfrm>
            <a:custGeom>
              <a:avLst/>
              <a:gdLst>
                <a:gd name="T0" fmla="*/ 142 w 1025"/>
                <a:gd name="T1" fmla="*/ 0 h 2293"/>
                <a:gd name="T2" fmla="*/ 183 w 1025"/>
                <a:gd name="T3" fmla="*/ 10 h 2293"/>
                <a:gd name="T4" fmla="*/ 222 w 1025"/>
                <a:gd name="T5" fmla="*/ 30 h 2293"/>
                <a:gd name="T6" fmla="*/ 254 w 1025"/>
                <a:gd name="T7" fmla="*/ 60 h 2293"/>
                <a:gd name="T8" fmla="*/ 275 w 1025"/>
                <a:gd name="T9" fmla="*/ 100 h 2293"/>
                <a:gd name="T10" fmla="*/ 283 w 1025"/>
                <a:gd name="T11" fmla="*/ 148 h 2293"/>
                <a:gd name="T12" fmla="*/ 293 w 1025"/>
                <a:gd name="T13" fmla="*/ 837 h 2293"/>
                <a:gd name="T14" fmla="*/ 333 w 1025"/>
                <a:gd name="T15" fmla="*/ 814 h 2293"/>
                <a:gd name="T16" fmla="*/ 379 w 1025"/>
                <a:gd name="T17" fmla="*/ 806 h 2293"/>
                <a:gd name="T18" fmla="*/ 424 w 1025"/>
                <a:gd name="T19" fmla="*/ 815 h 2293"/>
                <a:gd name="T20" fmla="*/ 468 w 1025"/>
                <a:gd name="T21" fmla="*/ 836 h 2293"/>
                <a:gd name="T22" fmla="*/ 503 w 1025"/>
                <a:gd name="T23" fmla="*/ 870 h 2293"/>
                <a:gd name="T24" fmla="*/ 526 w 1025"/>
                <a:gd name="T25" fmla="*/ 916 h 2293"/>
                <a:gd name="T26" fmla="*/ 545 w 1025"/>
                <a:gd name="T27" fmla="*/ 920 h 2293"/>
                <a:gd name="T28" fmla="*/ 580 w 1025"/>
                <a:gd name="T29" fmla="*/ 891 h 2293"/>
                <a:gd name="T30" fmla="*/ 622 w 1025"/>
                <a:gd name="T31" fmla="*/ 878 h 2293"/>
                <a:gd name="T32" fmla="*/ 668 w 1025"/>
                <a:gd name="T33" fmla="*/ 880 h 2293"/>
                <a:gd name="T34" fmla="*/ 711 w 1025"/>
                <a:gd name="T35" fmla="*/ 896 h 2293"/>
                <a:gd name="T36" fmla="*/ 750 w 1025"/>
                <a:gd name="T37" fmla="*/ 923 h 2293"/>
                <a:gd name="T38" fmla="*/ 779 w 1025"/>
                <a:gd name="T39" fmla="*/ 962 h 2293"/>
                <a:gd name="T40" fmla="*/ 804 w 1025"/>
                <a:gd name="T41" fmla="*/ 967 h 2293"/>
                <a:gd name="T42" fmla="*/ 843 w 1025"/>
                <a:gd name="T43" fmla="*/ 946 h 2293"/>
                <a:gd name="T44" fmla="*/ 887 w 1025"/>
                <a:gd name="T45" fmla="*/ 942 h 2293"/>
                <a:gd name="T46" fmla="*/ 932 w 1025"/>
                <a:gd name="T47" fmla="*/ 951 h 2293"/>
                <a:gd name="T48" fmla="*/ 973 w 1025"/>
                <a:gd name="T49" fmla="*/ 976 h 2293"/>
                <a:gd name="T50" fmla="*/ 1005 w 1025"/>
                <a:gd name="T51" fmla="*/ 1012 h 2293"/>
                <a:gd name="T52" fmla="*/ 1022 w 1025"/>
                <a:gd name="T53" fmla="*/ 1060 h 2293"/>
                <a:gd name="T54" fmla="*/ 1023 w 1025"/>
                <a:gd name="T55" fmla="*/ 1688 h 2293"/>
                <a:gd name="T56" fmla="*/ 1014 w 1025"/>
                <a:gd name="T57" fmla="*/ 1784 h 2293"/>
                <a:gd name="T58" fmla="*/ 991 w 1025"/>
                <a:gd name="T59" fmla="*/ 1883 h 2293"/>
                <a:gd name="T60" fmla="*/ 958 w 1025"/>
                <a:gd name="T61" fmla="*/ 1978 h 2293"/>
                <a:gd name="T62" fmla="*/ 919 w 1025"/>
                <a:gd name="T63" fmla="*/ 2063 h 2293"/>
                <a:gd name="T64" fmla="*/ 878 w 1025"/>
                <a:gd name="T65" fmla="*/ 2133 h 2293"/>
                <a:gd name="T66" fmla="*/ 827 w 1025"/>
                <a:gd name="T67" fmla="*/ 2194 h 2293"/>
                <a:gd name="T68" fmla="*/ 756 w 1025"/>
                <a:gd name="T69" fmla="*/ 2245 h 2293"/>
                <a:gd name="T70" fmla="*/ 681 w 1025"/>
                <a:gd name="T71" fmla="*/ 2277 h 2293"/>
                <a:gd name="T72" fmla="*/ 603 w 1025"/>
                <a:gd name="T73" fmla="*/ 2291 h 2293"/>
                <a:gd name="T74" fmla="*/ 523 w 1025"/>
                <a:gd name="T75" fmla="*/ 2291 h 2293"/>
                <a:gd name="T76" fmla="*/ 444 w 1025"/>
                <a:gd name="T77" fmla="*/ 2278 h 2293"/>
                <a:gd name="T78" fmla="*/ 369 w 1025"/>
                <a:gd name="T79" fmla="*/ 2254 h 2293"/>
                <a:gd name="T80" fmla="*/ 301 w 1025"/>
                <a:gd name="T81" fmla="*/ 2223 h 2293"/>
                <a:gd name="T82" fmla="*/ 241 w 1025"/>
                <a:gd name="T83" fmla="*/ 2185 h 2293"/>
                <a:gd name="T84" fmla="*/ 193 w 1025"/>
                <a:gd name="T85" fmla="*/ 2144 h 2293"/>
                <a:gd name="T86" fmla="*/ 158 w 1025"/>
                <a:gd name="T87" fmla="*/ 2101 h 2293"/>
                <a:gd name="T88" fmla="*/ 104 w 1025"/>
                <a:gd name="T89" fmla="*/ 2020 h 2293"/>
                <a:gd name="T90" fmla="*/ 59 w 1025"/>
                <a:gd name="T91" fmla="*/ 1949 h 2293"/>
                <a:gd name="T92" fmla="*/ 28 w 1025"/>
                <a:gd name="T93" fmla="*/ 1884 h 2293"/>
                <a:gd name="T94" fmla="*/ 16 w 1025"/>
                <a:gd name="T95" fmla="*/ 1818 h 2293"/>
                <a:gd name="T96" fmla="*/ 2 w 1025"/>
                <a:gd name="T97" fmla="*/ 113 h 2293"/>
                <a:gd name="T98" fmla="*/ 16 w 1025"/>
                <a:gd name="T99" fmla="*/ 64 h 2293"/>
                <a:gd name="T100" fmla="*/ 44 w 1025"/>
                <a:gd name="T101" fmla="*/ 30 h 2293"/>
                <a:gd name="T102" fmla="*/ 79 w 1025"/>
                <a:gd name="T103" fmla="*/ 9 h 2293"/>
                <a:gd name="T104" fmla="*/ 120 w 1025"/>
                <a:gd name="T105" fmla="*/ 0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5" h="2293">
                  <a:moveTo>
                    <a:pt x="120" y="0"/>
                  </a:moveTo>
                  <a:lnTo>
                    <a:pt x="142" y="0"/>
                  </a:lnTo>
                  <a:lnTo>
                    <a:pt x="162" y="3"/>
                  </a:lnTo>
                  <a:lnTo>
                    <a:pt x="183" y="10"/>
                  </a:lnTo>
                  <a:lnTo>
                    <a:pt x="204" y="18"/>
                  </a:lnTo>
                  <a:lnTo>
                    <a:pt x="222" y="30"/>
                  </a:lnTo>
                  <a:lnTo>
                    <a:pt x="239" y="44"/>
                  </a:lnTo>
                  <a:lnTo>
                    <a:pt x="254" y="60"/>
                  </a:lnTo>
                  <a:lnTo>
                    <a:pt x="265" y="78"/>
                  </a:lnTo>
                  <a:lnTo>
                    <a:pt x="275" y="100"/>
                  </a:lnTo>
                  <a:lnTo>
                    <a:pt x="280" y="123"/>
                  </a:lnTo>
                  <a:lnTo>
                    <a:pt x="283" y="148"/>
                  </a:lnTo>
                  <a:lnTo>
                    <a:pt x="277" y="856"/>
                  </a:lnTo>
                  <a:lnTo>
                    <a:pt x="293" y="837"/>
                  </a:lnTo>
                  <a:lnTo>
                    <a:pt x="312" y="823"/>
                  </a:lnTo>
                  <a:lnTo>
                    <a:pt x="333" y="814"/>
                  </a:lnTo>
                  <a:lnTo>
                    <a:pt x="355" y="808"/>
                  </a:lnTo>
                  <a:lnTo>
                    <a:pt x="379" y="806"/>
                  </a:lnTo>
                  <a:lnTo>
                    <a:pt x="401" y="808"/>
                  </a:lnTo>
                  <a:lnTo>
                    <a:pt x="424" y="815"/>
                  </a:lnTo>
                  <a:lnTo>
                    <a:pt x="447" y="823"/>
                  </a:lnTo>
                  <a:lnTo>
                    <a:pt x="468" y="836"/>
                  </a:lnTo>
                  <a:lnTo>
                    <a:pt x="486" y="852"/>
                  </a:lnTo>
                  <a:lnTo>
                    <a:pt x="503" y="870"/>
                  </a:lnTo>
                  <a:lnTo>
                    <a:pt x="516" y="891"/>
                  </a:lnTo>
                  <a:lnTo>
                    <a:pt x="526" y="916"/>
                  </a:lnTo>
                  <a:lnTo>
                    <a:pt x="531" y="942"/>
                  </a:lnTo>
                  <a:lnTo>
                    <a:pt x="545" y="920"/>
                  </a:lnTo>
                  <a:lnTo>
                    <a:pt x="561" y="904"/>
                  </a:lnTo>
                  <a:lnTo>
                    <a:pt x="580" y="891"/>
                  </a:lnTo>
                  <a:lnTo>
                    <a:pt x="600" y="883"/>
                  </a:lnTo>
                  <a:lnTo>
                    <a:pt x="622" y="878"/>
                  </a:lnTo>
                  <a:lnTo>
                    <a:pt x="644" y="878"/>
                  </a:lnTo>
                  <a:lnTo>
                    <a:pt x="668" y="880"/>
                  </a:lnTo>
                  <a:lnTo>
                    <a:pt x="690" y="886"/>
                  </a:lnTo>
                  <a:lnTo>
                    <a:pt x="711" y="896"/>
                  </a:lnTo>
                  <a:lnTo>
                    <a:pt x="732" y="907"/>
                  </a:lnTo>
                  <a:lnTo>
                    <a:pt x="750" y="923"/>
                  </a:lnTo>
                  <a:lnTo>
                    <a:pt x="766" y="942"/>
                  </a:lnTo>
                  <a:lnTo>
                    <a:pt x="779" y="962"/>
                  </a:lnTo>
                  <a:lnTo>
                    <a:pt x="788" y="985"/>
                  </a:lnTo>
                  <a:lnTo>
                    <a:pt x="804" y="967"/>
                  </a:lnTo>
                  <a:lnTo>
                    <a:pt x="822" y="954"/>
                  </a:lnTo>
                  <a:lnTo>
                    <a:pt x="843" y="946"/>
                  </a:lnTo>
                  <a:lnTo>
                    <a:pt x="865" y="942"/>
                  </a:lnTo>
                  <a:lnTo>
                    <a:pt x="887" y="942"/>
                  </a:lnTo>
                  <a:lnTo>
                    <a:pt x="910" y="945"/>
                  </a:lnTo>
                  <a:lnTo>
                    <a:pt x="932" y="951"/>
                  </a:lnTo>
                  <a:lnTo>
                    <a:pt x="953" y="962"/>
                  </a:lnTo>
                  <a:lnTo>
                    <a:pt x="973" y="976"/>
                  </a:lnTo>
                  <a:lnTo>
                    <a:pt x="990" y="993"/>
                  </a:lnTo>
                  <a:lnTo>
                    <a:pt x="1005" y="1012"/>
                  </a:lnTo>
                  <a:lnTo>
                    <a:pt x="1015" y="1034"/>
                  </a:lnTo>
                  <a:lnTo>
                    <a:pt x="1022" y="1060"/>
                  </a:lnTo>
                  <a:lnTo>
                    <a:pt x="1025" y="1087"/>
                  </a:lnTo>
                  <a:lnTo>
                    <a:pt x="1023" y="1688"/>
                  </a:lnTo>
                  <a:lnTo>
                    <a:pt x="1021" y="1735"/>
                  </a:lnTo>
                  <a:lnTo>
                    <a:pt x="1014" y="1784"/>
                  </a:lnTo>
                  <a:lnTo>
                    <a:pt x="1004" y="1833"/>
                  </a:lnTo>
                  <a:lnTo>
                    <a:pt x="991" y="1883"/>
                  </a:lnTo>
                  <a:lnTo>
                    <a:pt x="976" y="1931"/>
                  </a:lnTo>
                  <a:lnTo>
                    <a:pt x="958" y="1978"/>
                  </a:lnTo>
                  <a:lnTo>
                    <a:pt x="940" y="2023"/>
                  </a:lnTo>
                  <a:lnTo>
                    <a:pt x="919" y="2063"/>
                  </a:lnTo>
                  <a:lnTo>
                    <a:pt x="899" y="2101"/>
                  </a:lnTo>
                  <a:lnTo>
                    <a:pt x="878" y="2133"/>
                  </a:lnTo>
                  <a:lnTo>
                    <a:pt x="857" y="2159"/>
                  </a:lnTo>
                  <a:lnTo>
                    <a:pt x="827" y="2194"/>
                  </a:lnTo>
                  <a:lnTo>
                    <a:pt x="792" y="2221"/>
                  </a:lnTo>
                  <a:lnTo>
                    <a:pt x="756" y="2245"/>
                  </a:lnTo>
                  <a:lnTo>
                    <a:pt x="720" y="2263"/>
                  </a:lnTo>
                  <a:lnTo>
                    <a:pt x="681" y="2277"/>
                  </a:lnTo>
                  <a:lnTo>
                    <a:pt x="642" y="2285"/>
                  </a:lnTo>
                  <a:lnTo>
                    <a:pt x="603" y="2291"/>
                  </a:lnTo>
                  <a:lnTo>
                    <a:pt x="562" y="2293"/>
                  </a:lnTo>
                  <a:lnTo>
                    <a:pt x="523" y="2291"/>
                  </a:lnTo>
                  <a:lnTo>
                    <a:pt x="483" y="2285"/>
                  </a:lnTo>
                  <a:lnTo>
                    <a:pt x="444" y="2278"/>
                  </a:lnTo>
                  <a:lnTo>
                    <a:pt x="406" y="2267"/>
                  </a:lnTo>
                  <a:lnTo>
                    <a:pt x="369" y="2254"/>
                  </a:lnTo>
                  <a:lnTo>
                    <a:pt x="334" y="2239"/>
                  </a:lnTo>
                  <a:lnTo>
                    <a:pt x="301" y="2223"/>
                  </a:lnTo>
                  <a:lnTo>
                    <a:pt x="270" y="2204"/>
                  </a:lnTo>
                  <a:lnTo>
                    <a:pt x="241" y="2185"/>
                  </a:lnTo>
                  <a:lnTo>
                    <a:pt x="215" y="2165"/>
                  </a:lnTo>
                  <a:lnTo>
                    <a:pt x="193" y="2144"/>
                  </a:lnTo>
                  <a:lnTo>
                    <a:pt x="174" y="2122"/>
                  </a:lnTo>
                  <a:lnTo>
                    <a:pt x="158" y="2101"/>
                  </a:lnTo>
                  <a:lnTo>
                    <a:pt x="130" y="2059"/>
                  </a:lnTo>
                  <a:lnTo>
                    <a:pt x="104" y="2020"/>
                  </a:lnTo>
                  <a:lnTo>
                    <a:pt x="80" y="1983"/>
                  </a:lnTo>
                  <a:lnTo>
                    <a:pt x="59" y="1949"/>
                  </a:lnTo>
                  <a:lnTo>
                    <a:pt x="41" y="1916"/>
                  </a:lnTo>
                  <a:lnTo>
                    <a:pt x="28" y="1884"/>
                  </a:lnTo>
                  <a:lnTo>
                    <a:pt x="19" y="1851"/>
                  </a:lnTo>
                  <a:lnTo>
                    <a:pt x="16" y="1818"/>
                  </a:lnTo>
                  <a:lnTo>
                    <a:pt x="0" y="143"/>
                  </a:lnTo>
                  <a:lnTo>
                    <a:pt x="2" y="113"/>
                  </a:lnTo>
                  <a:lnTo>
                    <a:pt x="7" y="87"/>
                  </a:lnTo>
                  <a:lnTo>
                    <a:pt x="16" y="64"/>
                  </a:lnTo>
                  <a:lnTo>
                    <a:pt x="29" y="45"/>
                  </a:lnTo>
                  <a:lnTo>
                    <a:pt x="44" y="30"/>
                  </a:lnTo>
                  <a:lnTo>
                    <a:pt x="61" y="17"/>
                  </a:lnTo>
                  <a:lnTo>
                    <a:pt x="79" y="9"/>
                  </a:lnTo>
                  <a:lnTo>
                    <a:pt x="99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624B945-3083-47A1-A3A9-1824D095F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101" y="2593975"/>
              <a:ext cx="831850" cy="577850"/>
            </a:xfrm>
            <a:custGeom>
              <a:avLst/>
              <a:gdLst>
                <a:gd name="T0" fmla="*/ 506 w 524"/>
                <a:gd name="T1" fmla="*/ 138 h 364"/>
                <a:gd name="T2" fmla="*/ 516 w 524"/>
                <a:gd name="T3" fmla="*/ 146 h 364"/>
                <a:gd name="T4" fmla="*/ 523 w 524"/>
                <a:gd name="T5" fmla="*/ 170 h 364"/>
                <a:gd name="T6" fmla="*/ 522 w 524"/>
                <a:gd name="T7" fmla="*/ 233 h 364"/>
                <a:gd name="T8" fmla="*/ 521 w 524"/>
                <a:gd name="T9" fmla="*/ 291 h 364"/>
                <a:gd name="T10" fmla="*/ 520 w 524"/>
                <a:gd name="T11" fmla="*/ 335 h 364"/>
                <a:gd name="T12" fmla="*/ 519 w 524"/>
                <a:gd name="T13" fmla="*/ 360 h 364"/>
                <a:gd name="T14" fmla="*/ 519 w 524"/>
                <a:gd name="T15" fmla="*/ 360 h 364"/>
                <a:gd name="T16" fmla="*/ 516 w 524"/>
                <a:gd name="T17" fmla="*/ 338 h 364"/>
                <a:gd name="T18" fmla="*/ 513 w 524"/>
                <a:gd name="T19" fmla="*/ 297 h 364"/>
                <a:gd name="T20" fmla="*/ 508 w 524"/>
                <a:gd name="T21" fmla="*/ 244 h 364"/>
                <a:gd name="T22" fmla="*/ 504 w 524"/>
                <a:gd name="T23" fmla="*/ 185 h 364"/>
                <a:gd name="T24" fmla="*/ 498 w 524"/>
                <a:gd name="T25" fmla="*/ 125 h 364"/>
                <a:gd name="T26" fmla="*/ 249 w 524"/>
                <a:gd name="T27" fmla="*/ 84 h 364"/>
                <a:gd name="T28" fmla="*/ 267 w 524"/>
                <a:gd name="T29" fmla="*/ 90 h 364"/>
                <a:gd name="T30" fmla="*/ 266 w 524"/>
                <a:gd name="T31" fmla="*/ 155 h 364"/>
                <a:gd name="T32" fmla="*/ 265 w 524"/>
                <a:gd name="T33" fmla="*/ 221 h 364"/>
                <a:gd name="T34" fmla="*/ 265 w 524"/>
                <a:gd name="T35" fmla="*/ 278 h 364"/>
                <a:gd name="T36" fmla="*/ 264 w 524"/>
                <a:gd name="T37" fmla="*/ 324 h 364"/>
                <a:gd name="T38" fmla="*/ 264 w 524"/>
                <a:gd name="T39" fmla="*/ 349 h 364"/>
                <a:gd name="T40" fmla="*/ 263 w 524"/>
                <a:gd name="T41" fmla="*/ 349 h 364"/>
                <a:gd name="T42" fmla="*/ 260 w 524"/>
                <a:gd name="T43" fmla="*/ 322 h 364"/>
                <a:gd name="T44" fmla="*/ 256 w 524"/>
                <a:gd name="T45" fmla="*/ 276 h 364"/>
                <a:gd name="T46" fmla="*/ 251 w 524"/>
                <a:gd name="T47" fmla="*/ 217 h 364"/>
                <a:gd name="T48" fmla="*/ 246 w 524"/>
                <a:gd name="T49" fmla="*/ 152 h 364"/>
                <a:gd name="T50" fmla="*/ 241 w 524"/>
                <a:gd name="T51" fmla="*/ 88 h 364"/>
                <a:gd name="T52" fmla="*/ 24 w 524"/>
                <a:gd name="T53" fmla="*/ 0 h 364"/>
                <a:gd name="T54" fmla="*/ 23 w 524"/>
                <a:gd name="T55" fmla="*/ 58 h 364"/>
                <a:gd name="T56" fmla="*/ 20 w 524"/>
                <a:gd name="T57" fmla="*/ 125 h 364"/>
                <a:gd name="T58" fmla="*/ 17 w 524"/>
                <a:gd name="T59" fmla="*/ 189 h 364"/>
                <a:gd name="T60" fmla="*/ 15 w 524"/>
                <a:gd name="T61" fmla="*/ 247 h 364"/>
                <a:gd name="T62" fmla="*/ 13 w 524"/>
                <a:gd name="T63" fmla="*/ 292 h 364"/>
                <a:gd name="T64" fmla="*/ 12 w 524"/>
                <a:gd name="T65" fmla="*/ 318 h 364"/>
                <a:gd name="T66" fmla="*/ 12 w 524"/>
                <a:gd name="T67" fmla="*/ 317 h 364"/>
                <a:gd name="T68" fmla="*/ 11 w 524"/>
                <a:gd name="T69" fmla="*/ 291 h 364"/>
                <a:gd name="T70" fmla="*/ 9 w 524"/>
                <a:gd name="T71" fmla="*/ 247 h 364"/>
                <a:gd name="T72" fmla="*/ 6 w 524"/>
                <a:gd name="T73" fmla="*/ 191 h 364"/>
                <a:gd name="T74" fmla="*/ 3 w 524"/>
                <a:gd name="T75" fmla="*/ 130 h 364"/>
                <a:gd name="T76" fmla="*/ 1 w 524"/>
                <a:gd name="T77" fmla="*/ 72 h 364"/>
                <a:gd name="T78" fmla="*/ 0 w 524"/>
                <a:gd name="T79" fmla="*/ 24 h 364"/>
                <a:gd name="T80" fmla="*/ 1 w 524"/>
                <a:gd name="T81" fmla="*/ 24 h 364"/>
                <a:gd name="T82" fmla="*/ 2 w 524"/>
                <a:gd name="T83" fmla="*/ 21 h 364"/>
                <a:gd name="T84" fmla="*/ 24 w 524"/>
                <a:gd name="T8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364">
                  <a:moveTo>
                    <a:pt x="498" y="125"/>
                  </a:moveTo>
                  <a:lnTo>
                    <a:pt x="506" y="138"/>
                  </a:lnTo>
                  <a:lnTo>
                    <a:pt x="511" y="153"/>
                  </a:lnTo>
                  <a:lnTo>
                    <a:pt x="516" y="146"/>
                  </a:lnTo>
                  <a:lnTo>
                    <a:pt x="524" y="138"/>
                  </a:lnTo>
                  <a:lnTo>
                    <a:pt x="523" y="170"/>
                  </a:lnTo>
                  <a:lnTo>
                    <a:pt x="523" y="202"/>
                  </a:lnTo>
                  <a:lnTo>
                    <a:pt x="522" y="233"/>
                  </a:lnTo>
                  <a:lnTo>
                    <a:pt x="521" y="263"/>
                  </a:lnTo>
                  <a:lnTo>
                    <a:pt x="521" y="291"/>
                  </a:lnTo>
                  <a:lnTo>
                    <a:pt x="520" y="315"/>
                  </a:lnTo>
                  <a:lnTo>
                    <a:pt x="520" y="335"/>
                  </a:lnTo>
                  <a:lnTo>
                    <a:pt x="520" y="351"/>
                  </a:lnTo>
                  <a:lnTo>
                    <a:pt x="519" y="360"/>
                  </a:lnTo>
                  <a:lnTo>
                    <a:pt x="519" y="364"/>
                  </a:lnTo>
                  <a:lnTo>
                    <a:pt x="519" y="360"/>
                  </a:lnTo>
                  <a:lnTo>
                    <a:pt x="518" y="352"/>
                  </a:lnTo>
                  <a:lnTo>
                    <a:pt x="516" y="338"/>
                  </a:lnTo>
                  <a:lnTo>
                    <a:pt x="515" y="319"/>
                  </a:lnTo>
                  <a:lnTo>
                    <a:pt x="513" y="297"/>
                  </a:lnTo>
                  <a:lnTo>
                    <a:pt x="511" y="272"/>
                  </a:lnTo>
                  <a:lnTo>
                    <a:pt x="508" y="244"/>
                  </a:lnTo>
                  <a:lnTo>
                    <a:pt x="506" y="215"/>
                  </a:lnTo>
                  <a:lnTo>
                    <a:pt x="504" y="185"/>
                  </a:lnTo>
                  <a:lnTo>
                    <a:pt x="500" y="154"/>
                  </a:lnTo>
                  <a:lnTo>
                    <a:pt x="498" y="125"/>
                  </a:lnTo>
                  <a:close/>
                  <a:moveTo>
                    <a:pt x="239" y="59"/>
                  </a:moveTo>
                  <a:lnTo>
                    <a:pt x="249" y="84"/>
                  </a:lnTo>
                  <a:lnTo>
                    <a:pt x="254" y="110"/>
                  </a:lnTo>
                  <a:lnTo>
                    <a:pt x="267" y="90"/>
                  </a:lnTo>
                  <a:lnTo>
                    <a:pt x="266" y="122"/>
                  </a:lnTo>
                  <a:lnTo>
                    <a:pt x="266" y="155"/>
                  </a:lnTo>
                  <a:lnTo>
                    <a:pt x="266" y="189"/>
                  </a:lnTo>
                  <a:lnTo>
                    <a:pt x="265" y="221"/>
                  </a:lnTo>
                  <a:lnTo>
                    <a:pt x="265" y="250"/>
                  </a:lnTo>
                  <a:lnTo>
                    <a:pt x="265" y="278"/>
                  </a:lnTo>
                  <a:lnTo>
                    <a:pt x="264" y="303"/>
                  </a:lnTo>
                  <a:lnTo>
                    <a:pt x="264" y="324"/>
                  </a:lnTo>
                  <a:lnTo>
                    <a:pt x="264" y="339"/>
                  </a:lnTo>
                  <a:lnTo>
                    <a:pt x="264" y="349"/>
                  </a:lnTo>
                  <a:lnTo>
                    <a:pt x="264" y="353"/>
                  </a:lnTo>
                  <a:lnTo>
                    <a:pt x="263" y="349"/>
                  </a:lnTo>
                  <a:lnTo>
                    <a:pt x="262" y="339"/>
                  </a:lnTo>
                  <a:lnTo>
                    <a:pt x="260" y="322"/>
                  </a:lnTo>
                  <a:lnTo>
                    <a:pt x="258" y="302"/>
                  </a:lnTo>
                  <a:lnTo>
                    <a:pt x="256" y="276"/>
                  </a:lnTo>
                  <a:lnTo>
                    <a:pt x="254" y="248"/>
                  </a:lnTo>
                  <a:lnTo>
                    <a:pt x="251" y="217"/>
                  </a:lnTo>
                  <a:lnTo>
                    <a:pt x="249" y="185"/>
                  </a:lnTo>
                  <a:lnTo>
                    <a:pt x="246" y="152"/>
                  </a:lnTo>
                  <a:lnTo>
                    <a:pt x="243" y="120"/>
                  </a:lnTo>
                  <a:lnTo>
                    <a:pt x="241" y="88"/>
                  </a:lnTo>
                  <a:lnTo>
                    <a:pt x="239" y="59"/>
                  </a:lnTo>
                  <a:close/>
                  <a:moveTo>
                    <a:pt x="24" y="0"/>
                  </a:moveTo>
                  <a:lnTo>
                    <a:pt x="23" y="27"/>
                  </a:lnTo>
                  <a:lnTo>
                    <a:pt x="23" y="58"/>
                  </a:lnTo>
                  <a:lnTo>
                    <a:pt x="22" y="91"/>
                  </a:lnTo>
                  <a:lnTo>
                    <a:pt x="20" y="125"/>
                  </a:lnTo>
                  <a:lnTo>
                    <a:pt x="18" y="158"/>
                  </a:lnTo>
                  <a:lnTo>
                    <a:pt x="17" y="189"/>
                  </a:lnTo>
                  <a:lnTo>
                    <a:pt x="16" y="220"/>
                  </a:lnTo>
                  <a:lnTo>
                    <a:pt x="15" y="247"/>
                  </a:lnTo>
                  <a:lnTo>
                    <a:pt x="14" y="272"/>
                  </a:lnTo>
                  <a:lnTo>
                    <a:pt x="13" y="292"/>
                  </a:lnTo>
                  <a:lnTo>
                    <a:pt x="13" y="307"/>
                  </a:lnTo>
                  <a:lnTo>
                    <a:pt x="12" y="318"/>
                  </a:lnTo>
                  <a:lnTo>
                    <a:pt x="12" y="321"/>
                  </a:lnTo>
                  <a:lnTo>
                    <a:pt x="12" y="317"/>
                  </a:lnTo>
                  <a:lnTo>
                    <a:pt x="12" y="307"/>
                  </a:lnTo>
                  <a:lnTo>
                    <a:pt x="11" y="291"/>
                  </a:lnTo>
                  <a:lnTo>
                    <a:pt x="10" y="271"/>
                  </a:lnTo>
                  <a:lnTo>
                    <a:pt x="9" y="247"/>
                  </a:lnTo>
                  <a:lnTo>
                    <a:pt x="8" y="220"/>
                  </a:lnTo>
                  <a:lnTo>
                    <a:pt x="6" y="191"/>
                  </a:lnTo>
                  <a:lnTo>
                    <a:pt x="4" y="161"/>
                  </a:lnTo>
                  <a:lnTo>
                    <a:pt x="3" y="130"/>
                  </a:lnTo>
                  <a:lnTo>
                    <a:pt x="2" y="100"/>
                  </a:lnTo>
                  <a:lnTo>
                    <a:pt x="1" y="72"/>
                  </a:lnTo>
                  <a:lnTo>
                    <a:pt x="1" y="4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2" y="21"/>
                  </a:lnTo>
                  <a:lnTo>
                    <a:pt x="13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1C37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79063FF-793E-4B7B-8CBD-19B582A6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8" y="1323975"/>
              <a:ext cx="344488" cy="327025"/>
            </a:xfrm>
            <a:custGeom>
              <a:avLst/>
              <a:gdLst>
                <a:gd name="T0" fmla="*/ 99 w 217"/>
                <a:gd name="T1" fmla="*/ 0 h 206"/>
                <a:gd name="T2" fmla="*/ 119 w 217"/>
                <a:gd name="T3" fmla="*/ 1 h 206"/>
                <a:gd name="T4" fmla="*/ 137 w 217"/>
                <a:gd name="T5" fmla="*/ 6 h 206"/>
                <a:gd name="T6" fmla="*/ 157 w 217"/>
                <a:gd name="T7" fmla="*/ 12 h 206"/>
                <a:gd name="T8" fmla="*/ 173 w 217"/>
                <a:gd name="T9" fmla="*/ 22 h 206"/>
                <a:gd name="T10" fmla="*/ 187 w 217"/>
                <a:gd name="T11" fmla="*/ 33 h 206"/>
                <a:gd name="T12" fmla="*/ 200 w 217"/>
                <a:gd name="T13" fmla="*/ 48 h 206"/>
                <a:gd name="T14" fmla="*/ 210 w 217"/>
                <a:gd name="T15" fmla="*/ 65 h 206"/>
                <a:gd name="T16" fmla="*/ 215 w 217"/>
                <a:gd name="T17" fmla="*/ 86 h 206"/>
                <a:gd name="T18" fmla="*/ 217 w 217"/>
                <a:gd name="T19" fmla="*/ 107 h 206"/>
                <a:gd name="T20" fmla="*/ 216 w 217"/>
                <a:gd name="T21" fmla="*/ 168 h 206"/>
                <a:gd name="T22" fmla="*/ 185 w 217"/>
                <a:gd name="T23" fmla="*/ 188 h 206"/>
                <a:gd name="T24" fmla="*/ 154 w 217"/>
                <a:gd name="T25" fmla="*/ 201 h 206"/>
                <a:gd name="T26" fmla="*/ 123 w 217"/>
                <a:gd name="T27" fmla="*/ 206 h 206"/>
                <a:gd name="T28" fmla="*/ 93 w 217"/>
                <a:gd name="T29" fmla="*/ 206 h 206"/>
                <a:gd name="T30" fmla="*/ 62 w 217"/>
                <a:gd name="T31" fmla="*/ 200 h 206"/>
                <a:gd name="T32" fmla="*/ 31 w 217"/>
                <a:gd name="T33" fmla="*/ 186 h 206"/>
                <a:gd name="T34" fmla="*/ 0 w 217"/>
                <a:gd name="T35" fmla="*/ 167 h 206"/>
                <a:gd name="T36" fmla="*/ 0 w 217"/>
                <a:gd name="T37" fmla="*/ 109 h 206"/>
                <a:gd name="T38" fmla="*/ 2 w 217"/>
                <a:gd name="T39" fmla="*/ 82 h 206"/>
                <a:gd name="T40" fmla="*/ 8 w 217"/>
                <a:gd name="T41" fmla="*/ 61 h 206"/>
                <a:gd name="T42" fmla="*/ 18 w 217"/>
                <a:gd name="T43" fmla="*/ 42 h 206"/>
                <a:gd name="T44" fmla="*/ 30 w 217"/>
                <a:gd name="T45" fmla="*/ 27 h 206"/>
                <a:gd name="T46" fmla="*/ 46 w 217"/>
                <a:gd name="T47" fmla="*/ 15 h 206"/>
                <a:gd name="T48" fmla="*/ 62 w 217"/>
                <a:gd name="T49" fmla="*/ 7 h 206"/>
                <a:gd name="T50" fmla="*/ 81 w 217"/>
                <a:gd name="T51" fmla="*/ 2 h 206"/>
                <a:gd name="T52" fmla="*/ 99 w 217"/>
                <a:gd name="T53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7" h="206">
                  <a:moveTo>
                    <a:pt x="99" y="0"/>
                  </a:moveTo>
                  <a:lnTo>
                    <a:pt x="119" y="1"/>
                  </a:lnTo>
                  <a:lnTo>
                    <a:pt x="137" y="6"/>
                  </a:lnTo>
                  <a:lnTo>
                    <a:pt x="157" y="12"/>
                  </a:lnTo>
                  <a:lnTo>
                    <a:pt x="173" y="22"/>
                  </a:lnTo>
                  <a:lnTo>
                    <a:pt x="187" y="33"/>
                  </a:lnTo>
                  <a:lnTo>
                    <a:pt x="200" y="48"/>
                  </a:lnTo>
                  <a:lnTo>
                    <a:pt x="210" y="65"/>
                  </a:lnTo>
                  <a:lnTo>
                    <a:pt x="215" y="86"/>
                  </a:lnTo>
                  <a:lnTo>
                    <a:pt x="217" y="107"/>
                  </a:lnTo>
                  <a:lnTo>
                    <a:pt x="216" y="168"/>
                  </a:lnTo>
                  <a:lnTo>
                    <a:pt x="185" y="188"/>
                  </a:lnTo>
                  <a:lnTo>
                    <a:pt x="154" y="201"/>
                  </a:lnTo>
                  <a:lnTo>
                    <a:pt x="123" y="206"/>
                  </a:lnTo>
                  <a:lnTo>
                    <a:pt x="93" y="206"/>
                  </a:lnTo>
                  <a:lnTo>
                    <a:pt x="62" y="200"/>
                  </a:lnTo>
                  <a:lnTo>
                    <a:pt x="31" y="186"/>
                  </a:lnTo>
                  <a:lnTo>
                    <a:pt x="0" y="167"/>
                  </a:lnTo>
                  <a:lnTo>
                    <a:pt x="0" y="109"/>
                  </a:lnTo>
                  <a:lnTo>
                    <a:pt x="2" y="82"/>
                  </a:lnTo>
                  <a:lnTo>
                    <a:pt x="8" y="61"/>
                  </a:lnTo>
                  <a:lnTo>
                    <a:pt x="18" y="42"/>
                  </a:lnTo>
                  <a:lnTo>
                    <a:pt x="30" y="27"/>
                  </a:lnTo>
                  <a:lnTo>
                    <a:pt x="46" y="15"/>
                  </a:lnTo>
                  <a:lnTo>
                    <a:pt x="62" y="7"/>
                  </a:lnTo>
                  <a:lnTo>
                    <a:pt x="8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9A64F5-32F3-4209-920C-0C85DDF2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91" y="4791169"/>
              <a:ext cx="1216506" cy="400652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80B4DC7F-FA19-4D2B-A303-048F99176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0" y="4929190"/>
              <a:ext cx="1547936" cy="12111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630159E1-AED4-42B3-AC38-58172BD7E155}"/>
              </a:ext>
            </a:extLst>
          </p:cNvPr>
          <p:cNvSpPr/>
          <p:nvPr/>
        </p:nvSpPr>
        <p:spPr>
          <a:xfrm>
            <a:off x="5676525" y="187797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90AC7AC-D65D-49AE-AEB3-6538F80F5686}"/>
              </a:ext>
            </a:extLst>
          </p:cNvPr>
          <p:cNvSpPr/>
          <p:nvPr/>
        </p:nvSpPr>
        <p:spPr>
          <a:xfrm>
            <a:off x="7630460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3CBF59-D2B8-4562-8EAF-8EC23AE6120C}"/>
              </a:ext>
            </a:extLst>
          </p:cNvPr>
          <p:cNvSpPr/>
          <p:nvPr/>
        </p:nvSpPr>
        <p:spPr>
          <a:xfrm>
            <a:off x="8321681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1E9B921-78A2-4252-A89E-310CE235EF11}"/>
              </a:ext>
            </a:extLst>
          </p:cNvPr>
          <p:cNvSpPr/>
          <p:nvPr/>
        </p:nvSpPr>
        <p:spPr>
          <a:xfrm>
            <a:off x="3681018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909CE1B1-A14B-43CA-9B1B-036AA6C6B672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Benefícios</a:t>
            </a:r>
            <a:endParaRPr lang="en-US" altLang="pt-BR" sz="3500" dirty="0"/>
          </a:p>
        </p:txBody>
      </p:sp>
      <p:sp>
        <p:nvSpPr>
          <p:cNvPr id="66" name="Oval 36">
            <a:extLst>
              <a:ext uri="{FF2B5EF4-FFF2-40B4-BE49-F238E27FC236}">
                <a16:creationId xmlns:a16="http://schemas.microsoft.com/office/drawing/2014/main" id="{FEF657A7-1435-4FDC-86B3-989A460153BC}"/>
              </a:ext>
            </a:extLst>
          </p:cNvPr>
          <p:cNvSpPr/>
          <p:nvPr/>
        </p:nvSpPr>
        <p:spPr>
          <a:xfrm>
            <a:off x="3044447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903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ft">
            <a:extLst>
              <a:ext uri="{FF2B5EF4-FFF2-40B4-BE49-F238E27FC236}">
                <a16:creationId xmlns:a16="http://schemas.microsoft.com/office/drawing/2014/main" id="{EF5ACF4F-4659-4041-A731-0091CE96E9C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7832" y="907832"/>
            <a:ext cx="9143999" cy="5139890"/>
          </a:xfrm>
          <a:prstGeom prst="rect">
            <a:avLst/>
          </a:prstGeom>
        </p:spPr>
      </p:pic>
      <p:pic>
        <p:nvPicPr>
          <p:cNvPr id="6" name="Rectangle 2">
            <a:extLst>
              <a:ext uri="{FF2B5EF4-FFF2-40B4-BE49-F238E27FC236}">
                <a16:creationId xmlns:a16="http://schemas.microsoft.com/office/drawing/2014/main" id="{856FD16C-D2C0-44DB-9B8E-38033BF5C662}"/>
              </a:ext>
            </a:extLst>
          </p:cNvPr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664" y="907832"/>
            <a:ext cx="6982521" cy="51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ayer 9">
            <a:extLst>
              <a:ext uri="{FF2B5EF4-FFF2-40B4-BE49-F238E27FC236}">
                <a16:creationId xmlns:a16="http://schemas.microsoft.com/office/drawing/2014/main" id="{A6910C0F-B256-43F2-8EA6-DBB0E2AB5EDF}"/>
              </a:ext>
            </a:extLst>
          </p:cNvPr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77" y="3209272"/>
            <a:ext cx="20478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tangle 1">
            <a:extLst>
              <a:ext uri="{FF2B5EF4-FFF2-40B4-BE49-F238E27FC236}">
                <a16:creationId xmlns:a16="http://schemas.microsoft.com/office/drawing/2014/main" id="{1CB033FE-8B6A-4D5D-9DF8-D43F5B7440E2}"/>
              </a:ext>
            </a:extLst>
          </p:cNvPr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32" y="870166"/>
            <a:ext cx="312896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ayer 7">
            <a:extLst>
              <a:ext uri="{FF2B5EF4-FFF2-40B4-BE49-F238E27FC236}">
                <a16:creationId xmlns:a16="http://schemas.microsoft.com/office/drawing/2014/main" id="{4D350F4F-BAC1-4D13-8C32-6D1486919040}"/>
              </a:ext>
            </a:extLst>
          </p:cNvPr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24" y="3108826"/>
            <a:ext cx="180022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8D8BDC4-DF47-4550-A49D-504756409AA6}"/>
              </a:ext>
            </a:extLst>
          </p:cNvPr>
          <p:cNvSpPr txBox="1"/>
          <p:nvPr/>
        </p:nvSpPr>
        <p:spPr>
          <a:xfrm>
            <a:off x="4829163" y="1079741"/>
            <a:ext cx="5888037" cy="747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0" fontAlgn="base" hangingPunct="0">
              <a:lnSpc>
                <a:spcPts val="5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ヒラギノ角ゴ Pro W3" pitchFamily="8" charset="-128"/>
                <a:cs typeface="Tahoma" panose="020B0604030504040204" pitchFamily="34" charset="0"/>
              </a:rPr>
              <a:t>ROTEIRO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586C7E-9356-405B-BBAA-B5DCDA0066F0}"/>
              </a:ext>
            </a:extLst>
          </p:cNvPr>
          <p:cNvSpPr txBox="1"/>
          <p:nvPr/>
        </p:nvSpPr>
        <p:spPr>
          <a:xfrm>
            <a:off x="4105604" y="2232674"/>
            <a:ext cx="501650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729598A-F636-4BFF-940A-DDB6F52D6BF7}"/>
              </a:ext>
            </a:extLst>
          </p:cNvPr>
          <p:cNvSpPr txBox="1"/>
          <p:nvPr/>
        </p:nvSpPr>
        <p:spPr>
          <a:xfrm>
            <a:off x="4762669" y="2263700"/>
            <a:ext cx="6438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dirty="0">
                <a:latin typeface="Century Gothic" panose="020B0502020202020204" pitchFamily="34" charset="0"/>
              </a:rPr>
              <a:t>Contextualização – Importância da Promoção das Boas Práticas Regulatórias (BPR).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7D18FFE-53C9-4BC0-97E9-D71F821236F0}"/>
              </a:ext>
            </a:extLst>
          </p:cNvPr>
          <p:cNvSpPr txBox="1"/>
          <p:nvPr/>
        </p:nvSpPr>
        <p:spPr>
          <a:xfrm>
            <a:off x="4104082" y="3044457"/>
            <a:ext cx="501650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9991EF4-1613-466E-BB57-56998EEA3F90}"/>
              </a:ext>
            </a:extLst>
          </p:cNvPr>
          <p:cNvSpPr txBox="1"/>
          <p:nvPr/>
        </p:nvSpPr>
        <p:spPr>
          <a:xfrm>
            <a:off x="4762669" y="3137073"/>
            <a:ext cx="56070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>
                <a:latin typeface="Century Gothic" panose="020B0502020202020204" pitchFamily="34" charset="0"/>
              </a:rPr>
              <a:t>Nova Estrutura da SDA e a promoção da melhoria da qualidade regulatória. </a:t>
            </a:r>
            <a:endParaRPr lang="pt-BR" altLang="pt-BR" sz="2000" dirty="0">
              <a:latin typeface="Century Gothic" panose="020B0502020202020204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CE60668-C361-48B9-BD32-C17DDF68F21F}"/>
              </a:ext>
            </a:extLst>
          </p:cNvPr>
          <p:cNvCxnSpPr/>
          <p:nvPr/>
        </p:nvCxnSpPr>
        <p:spPr>
          <a:xfrm>
            <a:off x="4762669" y="1837739"/>
            <a:ext cx="5999162" cy="0"/>
          </a:xfrm>
          <a:prstGeom prst="line">
            <a:avLst/>
          </a:prstGeom>
          <a:noFill/>
          <a:ln w="133350" cap="flat" cmpd="thickThin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82D3331-5DFB-4729-9576-2F2709227991}"/>
              </a:ext>
            </a:extLst>
          </p:cNvPr>
          <p:cNvSpPr txBox="1"/>
          <p:nvPr/>
        </p:nvSpPr>
        <p:spPr>
          <a:xfrm>
            <a:off x="4104082" y="3946353"/>
            <a:ext cx="50045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2047964-68BC-4D63-8E5B-D98658511F7E}"/>
              </a:ext>
            </a:extLst>
          </p:cNvPr>
          <p:cNvSpPr txBox="1"/>
          <p:nvPr/>
        </p:nvSpPr>
        <p:spPr>
          <a:xfrm>
            <a:off x="4730135" y="4000946"/>
            <a:ext cx="5672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Century Gothic" panose="020B0502020202020204" pitchFamily="34" charset="0"/>
              </a:rPr>
              <a:t>CGAN/DSN/SDA/MAPA</a:t>
            </a:r>
            <a:r>
              <a:rPr lang="pt-BR" sz="2000" dirty="0">
                <a:latin typeface="Century Gothic" panose="020B0502020202020204" pitchFamily="34" charset="0"/>
              </a:rPr>
              <a:t> –  Plano de Trabalho/2019.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C721064E-270F-448D-8583-966ACA86706A}"/>
              </a:ext>
            </a:extLst>
          </p:cNvPr>
          <p:cNvCxnSpPr/>
          <p:nvPr/>
        </p:nvCxnSpPr>
        <p:spPr>
          <a:xfrm>
            <a:off x="4305359" y="5568550"/>
            <a:ext cx="5999162" cy="0"/>
          </a:xfrm>
          <a:prstGeom prst="line">
            <a:avLst/>
          </a:prstGeom>
          <a:noFill/>
          <a:ln w="133350" cap="flat" cmpd="thickThin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3BB3EBF-EC79-43BD-9CFE-0D932B01FCBE}"/>
              </a:ext>
            </a:extLst>
          </p:cNvPr>
          <p:cNvSpPr>
            <a:spLocks/>
          </p:cNvSpPr>
          <p:nvPr/>
        </p:nvSpPr>
        <p:spPr bwMode="auto">
          <a:xfrm>
            <a:off x="3318436" y="1802438"/>
            <a:ext cx="5536384" cy="3469371"/>
          </a:xfrm>
          <a:custGeom>
            <a:avLst/>
            <a:gdLst>
              <a:gd name="T0" fmla="*/ 2010 w 3865"/>
              <a:gd name="T1" fmla="*/ 0 h 2422"/>
              <a:gd name="T2" fmla="*/ 2011 w 3865"/>
              <a:gd name="T3" fmla="*/ 1859 h 2422"/>
              <a:gd name="T4" fmla="*/ 2044 w 3865"/>
              <a:gd name="T5" fmla="*/ 1871 h 2422"/>
              <a:gd name="T6" fmla="*/ 2075 w 3865"/>
              <a:gd name="T7" fmla="*/ 1885 h 2422"/>
              <a:gd name="T8" fmla="*/ 3252 w 3865"/>
              <a:gd name="T9" fmla="*/ 703 h 2422"/>
              <a:gd name="T10" fmla="*/ 3361 w 3865"/>
              <a:gd name="T11" fmla="*/ 812 h 2422"/>
              <a:gd name="T12" fmla="*/ 2184 w 3865"/>
              <a:gd name="T13" fmla="*/ 1994 h 2422"/>
              <a:gd name="T14" fmla="*/ 2199 w 3865"/>
              <a:gd name="T15" fmla="*/ 2025 h 2422"/>
              <a:gd name="T16" fmla="*/ 2211 w 3865"/>
              <a:gd name="T17" fmla="*/ 2058 h 2422"/>
              <a:gd name="T18" fmla="*/ 3865 w 3865"/>
              <a:gd name="T19" fmla="*/ 2058 h 2422"/>
              <a:gd name="T20" fmla="*/ 3865 w 3865"/>
              <a:gd name="T21" fmla="*/ 2212 h 2422"/>
              <a:gd name="T22" fmla="*/ 2211 w 3865"/>
              <a:gd name="T23" fmla="*/ 2212 h 2422"/>
              <a:gd name="T24" fmla="*/ 2197 w 3865"/>
              <a:gd name="T25" fmla="*/ 2251 h 2422"/>
              <a:gd name="T26" fmla="*/ 2177 w 3865"/>
              <a:gd name="T27" fmla="*/ 2287 h 2422"/>
              <a:gd name="T28" fmla="*/ 2153 w 3865"/>
              <a:gd name="T29" fmla="*/ 2320 h 2422"/>
              <a:gd name="T30" fmla="*/ 2125 w 3865"/>
              <a:gd name="T31" fmla="*/ 2349 h 2422"/>
              <a:gd name="T32" fmla="*/ 2092 w 3865"/>
              <a:gd name="T33" fmla="*/ 2374 h 2422"/>
              <a:gd name="T34" fmla="*/ 2057 w 3865"/>
              <a:gd name="T35" fmla="*/ 2394 h 2422"/>
              <a:gd name="T36" fmla="*/ 2018 w 3865"/>
              <a:gd name="T37" fmla="*/ 2409 h 2422"/>
              <a:gd name="T38" fmla="*/ 1977 w 3865"/>
              <a:gd name="T39" fmla="*/ 2418 h 2422"/>
              <a:gd name="T40" fmla="*/ 1934 w 3865"/>
              <a:gd name="T41" fmla="*/ 2422 h 2422"/>
              <a:gd name="T42" fmla="*/ 1890 w 3865"/>
              <a:gd name="T43" fmla="*/ 2418 h 2422"/>
              <a:gd name="T44" fmla="*/ 1849 w 3865"/>
              <a:gd name="T45" fmla="*/ 2409 h 2422"/>
              <a:gd name="T46" fmla="*/ 1812 w 3865"/>
              <a:gd name="T47" fmla="*/ 2394 h 2422"/>
              <a:gd name="T48" fmla="*/ 1776 w 3865"/>
              <a:gd name="T49" fmla="*/ 2374 h 2422"/>
              <a:gd name="T50" fmla="*/ 1744 w 3865"/>
              <a:gd name="T51" fmla="*/ 2349 h 2422"/>
              <a:gd name="T52" fmla="*/ 1716 w 3865"/>
              <a:gd name="T53" fmla="*/ 2320 h 2422"/>
              <a:gd name="T54" fmla="*/ 1691 w 3865"/>
              <a:gd name="T55" fmla="*/ 2287 h 2422"/>
              <a:gd name="T56" fmla="*/ 1672 w 3865"/>
              <a:gd name="T57" fmla="*/ 2251 h 2422"/>
              <a:gd name="T58" fmla="*/ 1658 w 3865"/>
              <a:gd name="T59" fmla="*/ 2212 h 2422"/>
              <a:gd name="T60" fmla="*/ 0 w 3865"/>
              <a:gd name="T61" fmla="*/ 2212 h 2422"/>
              <a:gd name="T62" fmla="*/ 0 w 3865"/>
              <a:gd name="T63" fmla="*/ 2058 h 2422"/>
              <a:gd name="T64" fmla="*/ 1658 w 3865"/>
              <a:gd name="T65" fmla="*/ 2058 h 2422"/>
              <a:gd name="T66" fmla="*/ 1669 w 3865"/>
              <a:gd name="T67" fmla="*/ 2025 h 2422"/>
              <a:gd name="T68" fmla="*/ 1684 w 3865"/>
              <a:gd name="T69" fmla="*/ 1995 h 2422"/>
              <a:gd name="T70" fmla="*/ 497 w 3865"/>
              <a:gd name="T71" fmla="*/ 814 h 2422"/>
              <a:gd name="T72" fmla="*/ 606 w 3865"/>
              <a:gd name="T73" fmla="*/ 706 h 2422"/>
              <a:gd name="T74" fmla="*/ 1793 w 3865"/>
              <a:gd name="T75" fmla="*/ 1886 h 2422"/>
              <a:gd name="T76" fmla="*/ 1824 w 3865"/>
              <a:gd name="T77" fmla="*/ 1871 h 2422"/>
              <a:gd name="T78" fmla="*/ 1856 w 3865"/>
              <a:gd name="T79" fmla="*/ 1859 h 2422"/>
              <a:gd name="T80" fmla="*/ 1856 w 3865"/>
              <a:gd name="T81" fmla="*/ 0 h 2422"/>
              <a:gd name="T82" fmla="*/ 2010 w 3865"/>
              <a:gd name="T83" fmla="*/ 0 h 2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5" h="2422">
                <a:moveTo>
                  <a:pt x="2010" y="0"/>
                </a:moveTo>
                <a:lnTo>
                  <a:pt x="2011" y="1859"/>
                </a:lnTo>
                <a:lnTo>
                  <a:pt x="2044" y="1871"/>
                </a:lnTo>
                <a:lnTo>
                  <a:pt x="2075" y="1885"/>
                </a:lnTo>
                <a:lnTo>
                  <a:pt x="3252" y="703"/>
                </a:lnTo>
                <a:lnTo>
                  <a:pt x="3361" y="812"/>
                </a:lnTo>
                <a:lnTo>
                  <a:pt x="2184" y="1994"/>
                </a:lnTo>
                <a:lnTo>
                  <a:pt x="2199" y="2025"/>
                </a:lnTo>
                <a:lnTo>
                  <a:pt x="2211" y="2058"/>
                </a:lnTo>
                <a:lnTo>
                  <a:pt x="3865" y="2058"/>
                </a:lnTo>
                <a:lnTo>
                  <a:pt x="3865" y="2212"/>
                </a:lnTo>
                <a:lnTo>
                  <a:pt x="2211" y="2212"/>
                </a:lnTo>
                <a:lnTo>
                  <a:pt x="2197" y="2251"/>
                </a:lnTo>
                <a:lnTo>
                  <a:pt x="2177" y="2287"/>
                </a:lnTo>
                <a:lnTo>
                  <a:pt x="2153" y="2320"/>
                </a:lnTo>
                <a:lnTo>
                  <a:pt x="2125" y="2349"/>
                </a:lnTo>
                <a:lnTo>
                  <a:pt x="2092" y="2374"/>
                </a:lnTo>
                <a:lnTo>
                  <a:pt x="2057" y="2394"/>
                </a:lnTo>
                <a:lnTo>
                  <a:pt x="2018" y="2409"/>
                </a:lnTo>
                <a:lnTo>
                  <a:pt x="1977" y="2418"/>
                </a:lnTo>
                <a:lnTo>
                  <a:pt x="1934" y="2422"/>
                </a:lnTo>
                <a:lnTo>
                  <a:pt x="1890" y="2418"/>
                </a:lnTo>
                <a:lnTo>
                  <a:pt x="1849" y="2409"/>
                </a:lnTo>
                <a:lnTo>
                  <a:pt x="1812" y="2394"/>
                </a:lnTo>
                <a:lnTo>
                  <a:pt x="1776" y="2374"/>
                </a:lnTo>
                <a:lnTo>
                  <a:pt x="1744" y="2349"/>
                </a:lnTo>
                <a:lnTo>
                  <a:pt x="1716" y="2320"/>
                </a:lnTo>
                <a:lnTo>
                  <a:pt x="1691" y="2287"/>
                </a:lnTo>
                <a:lnTo>
                  <a:pt x="1672" y="2251"/>
                </a:lnTo>
                <a:lnTo>
                  <a:pt x="1658" y="2212"/>
                </a:lnTo>
                <a:lnTo>
                  <a:pt x="0" y="2212"/>
                </a:lnTo>
                <a:lnTo>
                  <a:pt x="0" y="2058"/>
                </a:lnTo>
                <a:lnTo>
                  <a:pt x="1658" y="2058"/>
                </a:lnTo>
                <a:lnTo>
                  <a:pt x="1669" y="2025"/>
                </a:lnTo>
                <a:lnTo>
                  <a:pt x="1684" y="1995"/>
                </a:lnTo>
                <a:lnTo>
                  <a:pt x="497" y="814"/>
                </a:lnTo>
                <a:lnTo>
                  <a:pt x="606" y="706"/>
                </a:lnTo>
                <a:lnTo>
                  <a:pt x="1793" y="1886"/>
                </a:lnTo>
                <a:lnTo>
                  <a:pt x="1824" y="1871"/>
                </a:lnTo>
                <a:lnTo>
                  <a:pt x="1856" y="1859"/>
                </a:lnTo>
                <a:lnTo>
                  <a:pt x="1856" y="0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4B0FC44-1533-4C04-8E3B-F4DEA76511DB}"/>
              </a:ext>
            </a:extLst>
          </p:cNvPr>
          <p:cNvSpPr>
            <a:spLocks/>
          </p:cNvSpPr>
          <p:nvPr/>
        </p:nvSpPr>
        <p:spPr bwMode="auto">
          <a:xfrm>
            <a:off x="4278172" y="5072700"/>
            <a:ext cx="3621210" cy="1620091"/>
          </a:xfrm>
          <a:custGeom>
            <a:avLst/>
            <a:gdLst>
              <a:gd name="T0" fmla="*/ 799 w 2528"/>
              <a:gd name="T1" fmla="*/ 0 h 1131"/>
              <a:gd name="T2" fmla="*/ 826 w 2528"/>
              <a:gd name="T3" fmla="*/ 12 h 1131"/>
              <a:gd name="T4" fmla="*/ 859 w 2528"/>
              <a:gd name="T5" fmla="*/ 74 h 1131"/>
              <a:gd name="T6" fmla="*/ 921 w 2528"/>
              <a:gd name="T7" fmla="*/ 162 h 1131"/>
              <a:gd name="T8" fmla="*/ 1002 w 2528"/>
              <a:gd name="T9" fmla="*/ 233 h 1131"/>
              <a:gd name="T10" fmla="*/ 1098 w 2528"/>
              <a:gd name="T11" fmla="*/ 284 h 1131"/>
              <a:gd name="T12" fmla="*/ 1206 w 2528"/>
              <a:gd name="T13" fmla="*/ 311 h 1131"/>
              <a:gd name="T14" fmla="*/ 1321 w 2528"/>
              <a:gd name="T15" fmla="*/ 311 h 1131"/>
              <a:gd name="T16" fmla="*/ 1429 w 2528"/>
              <a:gd name="T17" fmla="*/ 284 h 1131"/>
              <a:gd name="T18" fmla="*/ 1525 w 2528"/>
              <a:gd name="T19" fmla="*/ 233 h 1131"/>
              <a:gd name="T20" fmla="*/ 1606 w 2528"/>
              <a:gd name="T21" fmla="*/ 162 h 1131"/>
              <a:gd name="T22" fmla="*/ 1670 w 2528"/>
              <a:gd name="T23" fmla="*/ 74 h 1131"/>
              <a:gd name="T24" fmla="*/ 1701 w 2528"/>
              <a:gd name="T25" fmla="*/ 12 h 1131"/>
              <a:gd name="T26" fmla="*/ 1729 w 2528"/>
              <a:gd name="T27" fmla="*/ 0 h 1131"/>
              <a:gd name="T28" fmla="*/ 2502 w 2528"/>
              <a:gd name="T29" fmla="*/ 3 h 1131"/>
              <a:gd name="T30" fmla="*/ 2522 w 2528"/>
              <a:gd name="T31" fmla="*/ 20 h 1131"/>
              <a:gd name="T32" fmla="*/ 2528 w 2528"/>
              <a:gd name="T33" fmla="*/ 46 h 1131"/>
              <a:gd name="T34" fmla="*/ 2487 w 2528"/>
              <a:gd name="T35" fmla="*/ 226 h 1131"/>
              <a:gd name="T36" fmla="*/ 2422 w 2528"/>
              <a:gd name="T37" fmla="*/ 394 h 1131"/>
              <a:gd name="T38" fmla="*/ 2335 w 2528"/>
              <a:gd name="T39" fmla="*/ 552 h 1131"/>
              <a:gd name="T40" fmla="*/ 2227 w 2528"/>
              <a:gd name="T41" fmla="*/ 694 h 1131"/>
              <a:gd name="T42" fmla="*/ 2101 w 2528"/>
              <a:gd name="T43" fmla="*/ 819 h 1131"/>
              <a:gd name="T44" fmla="*/ 1958 w 2528"/>
              <a:gd name="T45" fmla="*/ 926 h 1131"/>
              <a:gd name="T46" fmla="*/ 1802 w 2528"/>
              <a:gd name="T47" fmla="*/ 1013 h 1131"/>
              <a:gd name="T48" fmla="*/ 1632 w 2528"/>
              <a:gd name="T49" fmla="*/ 1077 h 1131"/>
              <a:gd name="T50" fmla="*/ 1453 w 2528"/>
              <a:gd name="T51" fmla="*/ 1117 h 1131"/>
              <a:gd name="T52" fmla="*/ 1264 w 2528"/>
              <a:gd name="T53" fmla="*/ 1131 h 1131"/>
              <a:gd name="T54" fmla="*/ 1076 w 2528"/>
              <a:gd name="T55" fmla="*/ 1117 h 1131"/>
              <a:gd name="T56" fmla="*/ 896 w 2528"/>
              <a:gd name="T57" fmla="*/ 1077 h 1131"/>
              <a:gd name="T58" fmla="*/ 727 w 2528"/>
              <a:gd name="T59" fmla="*/ 1013 h 1131"/>
              <a:gd name="T60" fmla="*/ 570 w 2528"/>
              <a:gd name="T61" fmla="*/ 926 h 1131"/>
              <a:gd name="T62" fmla="*/ 428 w 2528"/>
              <a:gd name="T63" fmla="*/ 819 h 1131"/>
              <a:gd name="T64" fmla="*/ 301 w 2528"/>
              <a:gd name="T65" fmla="*/ 694 h 1131"/>
              <a:gd name="T66" fmla="*/ 193 w 2528"/>
              <a:gd name="T67" fmla="*/ 552 h 1131"/>
              <a:gd name="T68" fmla="*/ 106 w 2528"/>
              <a:gd name="T69" fmla="*/ 394 h 1131"/>
              <a:gd name="T70" fmla="*/ 41 w 2528"/>
              <a:gd name="T71" fmla="*/ 226 h 1131"/>
              <a:gd name="T72" fmla="*/ 0 w 2528"/>
              <a:gd name="T73" fmla="*/ 46 h 1131"/>
              <a:gd name="T74" fmla="*/ 5 w 2528"/>
              <a:gd name="T75" fmla="*/ 20 h 1131"/>
              <a:gd name="T76" fmla="*/ 25 w 2528"/>
              <a:gd name="T77" fmla="*/ 3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28" h="1131">
                <a:moveTo>
                  <a:pt x="40" y="0"/>
                </a:moveTo>
                <a:lnTo>
                  <a:pt x="799" y="0"/>
                </a:lnTo>
                <a:lnTo>
                  <a:pt x="815" y="4"/>
                </a:lnTo>
                <a:lnTo>
                  <a:pt x="826" y="12"/>
                </a:lnTo>
                <a:lnTo>
                  <a:pt x="836" y="25"/>
                </a:lnTo>
                <a:lnTo>
                  <a:pt x="859" y="74"/>
                </a:lnTo>
                <a:lnTo>
                  <a:pt x="887" y="120"/>
                </a:lnTo>
                <a:lnTo>
                  <a:pt x="921" y="162"/>
                </a:lnTo>
                <a:lnTo>
                  <a:pt x="960" y="200"/>
                </a:lnTo>
                <a:lnTo>
                  <a:pt x="1002" y="233"/>
                </a:lnTo>
                <a:lnTo>
                  <a:pt x="1049" y="261"/>
                </a:lnTo>
                <a:lnTo>
                  <a:pt x="1098" y="284"/>
                </a:lnTo>
                <a:lnTo>
                  <a:pt x="1151" y="301"/>
                </a:lnTo>
                <a:lnTo>
                  <a:pt x="1206" y="311"/>
                </a:lnTo>
                <a:lnTo>
                  <a:pt x="1264" y="315"/>
                </a:lnTo>
                <a:lnTo>
                  <a:pt x="1321" y="311"/>
                </a:lnTo>
                <a:lnTo>
                  <a:pt x="1376" y="301"/>
                </a:lnTo>
                <a:lnTo>
                  <a:pt x="1429" y="284"/>
                </a:lnTo>
                <a:lnTo>
                  <a:pt x="1478" y="261"/>
                </a:lnTo>
                <a:lnTo>
                  <a:pt x="1525" y="233"/>
                </a:lnTo>
                <a:lnTo>
                  <a:pt x="1568" y="200"/>
                </a:lnTo>
                <a:lnTo>
                  <a:pt x="1606" y="162"/>
                </a:lnTo>
                <a:lnTo>
                  <a:pt x="1640" y="120"/>
                </a:lnTo>
                <a:lnTo>
                  <a:pt x="1670" y="74"/>
                </a:lnTo>
                <a:lnTo>
                  <a:pt x="1693" y="25"/>
                </a:lnTo>
                <a:lnTo>
                  <a:pt x="1701" y="12"/>
                </a:lnTo>
                <a:lnTo>
                  <a:pt x="1714" y="4"/>
                </a:lnTo>
                <a:lnTo>
                  <a:pt x="1729" y="0"/>
                </a:lnTo>
                <a:lnTo>
                  <a:pt x="2489" y="0"/>
                </a:lnTo>
                <a:lnTo>
                  <a:pt x="2502" y="3"/>
                </a:lnTo>
                <a:lnTo>
                  <a:pt x="2514" y="10"/>
                </a:lnTo>
                <a:lnTo>
                  <a:pt x="2522" y="20"/>
                </a:lnTo>
                <a:lnTo>
                  <a:pt x="2528" y="32"/>
                </a:lnTo>
                <a:lnTo>
                  <a:pt x="2528" y="46"/>
                </a:lnTo>
                <a:lnTo>
                  <a:pt x="2510" y="138"/>
                </a:lnTo>
                <a:lnTo>
                  <a:pt x="2487" y="226"/>
                </a:lnTo>
                <a:lnTo>
                  <a:pt x="2458" y="311"/>
                </a:lnTo>
                <a:lnTo>
                  <a:pt x="2422" y="394"/>
                </a:lnTo>
                <a:lnTo>
                  <a:pt x="2381" y="474"/>
                </a:lnTo>
                <a:lnTo>
                  <a:pt x="2335" y="552"/>
                </a:lnTo>
                <a:lnTo>
                  <a:pt x="2283" y="624"/>
                </a:lnTo>
                <a:lnTo>
                  <a:pt x="2227" y="694"/>
                </a:lnTo>
                <a:lnTo>
                  <a:pt x="2166" y="758"/>
                </a:lnTo>
                <a:lnTo>
                  <a:pt x="2101" y="819"/>
                </a:lnTo>
                <a:lnTo>
                  <a:pt x="2032" y="874"/>
                </a:lnTo>
                <a:lnTo>
                  <a:pt x="1958" y="926"/>
                </a:lnTo>
                <a:lnTo>
                  <a:pt x="1882" y="972"/>
                </a:lnTo>
                <a:lnTo>
                  <a:pt x="1802" y="1013"/>
                </a:lnTo>
                <a:lnTo>
                  <a:pt x="1719" y="1048"/>
                </a:lnTo>
                <a:lnTo>
                  <a:pt x="1632" y="1077"/>
                </a:lnTo>
                <a:lnTo>
                  <a:pt x="1544" y="1101"/>
                </a:lnTo>
                <a:lnTo>
                  <a:pt x="1453" y="1117"/>
                </a:lnTo>
                <a:lnTo>
                  <a:pt x="1359" y="1127"/>
                </a:lnTo>
                <a:lnTo>
                  <a:pt x="1264" y="1131"/>
                </a:lnTo>
                <a:lnTo>
                  <a:pt x="1169" y="1127"/>
                </a:lnTo>
                <a:lnTo>
                  <a:pt x="1076" y="1117"/>
                </a:lnTo>
                <a:lnTo>
                  <a:pt x="985" y="1101"/>
                </a:lnTo>
                <a:lnTo>
                  <a:pt x="896" y="1077"/>
                </a:lnTo>
                <a:lnTo>
                  <a:pt x="810" y="1048"/>
                </a:lnTo>
                <a:lnTo>
                  <a:pt x="727" y="1013"/>
                </a:lnTo>
                <a:lnTo>
                  <a:pt x="646" y="972"/>
                </a:lnTo>
                <a:lnTo>
                  <a:pt x="570" y="926"/>
                </a:lnTo>
                <a:lnTo>
                  <a:pt x="497" y="874"/>
                </a:lnTo>
                <a:lnTo>
                  <a:pt x="428" y="819"/>
                </a:lnTo>
                <a:lnTo>
                  <a:pt x="362" y="758"/>
                </a:lnTo>
                <a:lnTo>
                  <a:pt x="301" y="694"/>
                </a:lnTo>
                <a:lnTo>
                  <a:pt x="245" y="624"/>
                </a:lnTo>
                <a:lnTo>
                  <a:pt x="193" y="552"/>
                </a:lnTo>
                <a:lnTo>
                  <a:pt x="147" y="474"/>
                </a:lnTo>
                <a:lnTo>
                  <a:pt x="106" y="394"/>
                </a:lnTo>
                <a:lnTo>
                  <a:pt x="71" y="311"/>
                </a:lnTo>
                <a:lnTo>
                  <a:pt x="41" y="226"/>
                </a:lnTo>
                <a:lnTo>
                  <a:pt x="17" y="138"/>
                </a:lnTo>
                <a:lnTo>
                  <a:pt x="0" y="46"/>
                </a:lnTo>
                <a:lnTo>
                  <a:pt x="1" y="32"/>
                </a:lnTo>
                <a:lnTo>
                  <a:pt x="5" y="20"/>
                </a:lnTo>
                <a:lnTo>
                  <a:pt x="14" y="10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B789751-8A66-4028-BC1E-254A9D7CAABF}"/>
              </a:ext>
            </a:extLst>
          </p:cNvPr>
          <p:cNvSpPr>
            <a:spLocks/>
          </p:cNvSpPr>
          <p:nvPr/>
        </p:nvSpPr>
        <p:spPr bwMode="auto">
          <a:xfrm>
            <a:off x="4984364" y="3052959"/>
            <a:ext cx="890978" cy="1200385"/>
          </a:xfrm>
          <a:custGeom>
            <a:avLst/>
            <a:gdLst>
              <a:gd name="T0" fmla="*/ 569 w 622"/>
              <a:gd name="T1" fmla="*/ 0 h 838"/>
              <a:gd name="T2" fmla="*/ 586 w 622"/>
              <a:gd name="T3" fmla="*/ 0 h 838"/>
              <a:gd name="T4" fmla="*/ 600 w 622"/>
              <a:gd name="T5" fmla="*/ 5 h 838"/>
              <a:gd name="T6" fmla="*/ 610 w 622"/>
              <a:gd name="T7" fmla="*/ 15 h 838"/>
              <a:gd name="T8" fmla="*/ 618 w 622"/>
              <a:gd name="T9" fmla="*/ 28 h 838"/>
              <a:gd name="T10" fmla="*/ 621 w 622"/>
              <a:gd name="T11" fmla="*/ 44 h 838"/>
              <a:gd name="T12" fmla="*/ 622 w 622"/>
              <a:gd name="T13" fmla="*/ 794 h 838"/>
              <a:gd name="T14" fmla="*/ 620 w 622"/>
              <a:gd name="T15" fmla="*/ 806 h 838"/>
              <a:gd name="T16" fmla="*/ 614 w 622"/>
              <a:gd name="T17" fmla="*/ 818 h 838"/>
              <a:gd name="T18" fmla="*/ 605 w 622"/>
              <a:gd name="T19" fmla="*/ 828 h 838"/>
              <a:gd name="T20" fmla="*/ 594 w 622"/>
              <a:gd name="T21" fmla="*/ 835 h 838"/>
              <a:gd name="T22" fmla="*/ 594 w 622"/>
              <a:gd name="T23" fmla="*/ 835 h 838"/>
              <a:gd name="T24" fmla="*/ 581 w 622"/>
              <a:gd name="T25" fmla="*/ 838 h 838"/>
              <a:gd name="T26" fmla="*/ 568 w 622"/>
              <a:gd name="T27" fmla="*/ 838 h 838"/>
              <a:gd name="T28" fmla="*/ 555 w 622"/>
              <a:gd name="T29" fmla="*/ 832 h 838"/>
              <a:gd name="T30" fmla="*/ 544 w 622"/>
              <a:gd name="T31" fmla="*/ 825 h 838"/>
              <a:gd name="T32" fmla="*/ 13 w 622"/>
              <a:gd name="T33" fmla="*/ 296 h 838"/>
              <a:gd name="T34" fmla="*/ 4 w 622"/>
              <a:gd name="T35" fmla="*/ 283 h 838"/>
              <a:gd name="T36" fmla="*/ 0 w 622"/>
              <a:gd name="T37" fmla="*/ 268 h 838"/>
              <a:gd name="T38" fmla="*/ 2 w 622"/>
              <a:gd name="T39" fmla="*/ 253 h 838"/>
              <a:gd name="T40" fmla="*/ 7 w 622"/>
              <a:gd name="T41" fmla="*/ 240 h 838"/>
              <a:gd name="T42" fmla="*/ 19 w 622"/>
              <a:gd name="T43" fmla="*/ 228 h 838"/>
              <a:gd name="T44" fmla="*/ 88 w 622"/>
              <a:gd name="T45" fmla="*/ 180 h 838"/>
              <a:gd name="T46" fmla="*/ 162 w 622"/>
              <a:gd name="T47" fmla="*/ 138 h 838"/>
              <a:gd name="T48" fmla="*/ 238 w 622"/>
              <a:gd name="T49" fmla="*/ 99 h 838"/>
              <a:gd name="T50" fmla="*/ 317 w 622"/>
              <a:gd name="T51" fmla="*/ 66 h 838"/>
              <a:gd name="T52" fmla="*/ 399 w 622"/>
              <a:gd name="T53" fmla="*/ 38 h 838"/>
              <a:gd name="T54" fmla="*/ 482 w 622"/>
              <a:gd name="T55" fmla="*/ 16 h 838"/>
              <a:gd name="T56" fmla="*/ 569 w 622"/>
              <a:gd name="T57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2" h="838">
                <a:moveTo>
                  <a:pt x="569" y="0"/>
                </a:moveTo>
                <a:lnTo>
                  <a:pt x="586" y="0"/>
                </a:lnTo>
                <a:lnTo>
                  <a:pt x="600" y="5"/>
                </a:lnTo>
                <a:lnTo>
                  <a:pt x="610" y="15"/>
                </a:lnTo>
                <a:lnTo>
                  <a:pt x="618" y="28"/>
                </a:lnTo>
                <a:lnTo>
                  <a:pt x="621" y="44"/>
                </a:lnTo>
                <a:lnTo>
                  <a:pt x="622" y="794"/>
                </a:lnTo>
                <a:lnTo>
                  <a:pt x="620" y="806"/>
                </a:lnTo>
                <a:lnTo>
                  <a:pt x="614" y="818"/>
                </a:lnTo>
                <a:lnTo>
                  <a:pt x="605" y="828"/>
                </a:lnTo>
                <a:lnTo>
                  <a:pt x="594" y="835"/>
                </a:lnTo>
                <a:lnTo>
                  <a:pt x="594" y="835"/>
                </a:lnTo>
                <a:lnTo>
                  <a:pt x="581" y="838"/>
                </a:lnTo>
                <a:lnTo>
                  <a:pt x="568" y="838"/>
                </a:lnTo>
                <a:lnTo>
                  <a:pt x="555" y="832"/>
                </a:lnTo>
                <a:lnTo>
                  <a:pt x="544" y="825"/>
                </a:lnTo>
                <a:lnTo>
                  <a:pt x="13" y="296"/>
                </a:lnTo>
                <a:lnTo>
                  <a:pt x="4" y="283"/>
                </a:lnTo>
                <a:lnTo>
                  <a:pt x="0" y="268"/>
                </a:lnTo>
                <a:lnTo>
                  <a:pt x="2" y="253"/>
                </a:lnTo>
                <a:lnTo>
                  <a:pt x="7" y="240"/>
                </a:lnTo>
                <a:lnTo>
                  <a:pt x="19" y="228"/>
                </a:lnTo>
                <a:lnTo>
                  <a:pt x="88" y="180"/>
                </a:lnTo>
                <a:lnTo>
                  <a:pt x="162" y="138"/>
                </a:lnTo>
                <a:lnTo>
                  <a:pt x="238" y="99"/>
                </a:lnTo>
                <a:lnTo>
                  <a:pt x="317" y="66"/>
                </a:lnTo>
                <a:lnTo>
                  <a:pt x="399" y="38"/>
                </a:lnTo>
                <a:lnTo>
                  <a:pt x="482" y="16"/>
                </a:lnTo>
                <a:lnTo>
                  <a:pt x="569" y="0"/>
                </a:lnTo>
                <a:close/>
              </a:path>
            </a:pathLst>
          </a:custGeom>
          <a:solidFill>
            <a:schemeClr val="bg1">
              <a:lumMod val="7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56E98F5-11AC-4138-AAE1-3AF43FAD84CC}"/>
              </a:ext>
            </a:extLst>
          </p:cNvPr>
          <p:cNvSpPr>
            <a:spLocks/>
          </p:cNvSpPr>
          <p:nvPr/>
        </p:nvSpPr>
        <p:spPr bwMode="auto">
          <a:xfrm>
            <a:off x="4279606" y="3759153"/>
            <a:ext cx="1201817" cy="888113"/>
          </a:xfrm>
          <a:custGeom>
            <a:avLst/>
            <a:gdLst>
              <a:gd name="T0" fmla="*/ 267 w 839"/>
              <a:gd name="T1" fmla="*/ 0 h 620"/>
              <a:gd name="T2" fmla="*/ 281 w 839"/>
              <a:gd name="T3" fmla="*/ 5 h 620"/>
              <a:gd name="T4" fmla="*/ 294 w 839"/>
              <a:gd name="T5" fmla="*/ 13 h 620"/>
              <a:gd name="T6" fmla="*/ 827 w 839"/>
              <a:gd name="T7" fmla="*/ 544 h 620"/>
              <a:gd name="T8" fmla="*/ 834 w 839"/>
              <a:gd name="T9" fmla="*/ 555 h 620"/>
              <a:gd name="T10" fmla="*/ 838 w 839"/>
              <a:gd name="T11" fmla="*/ 567 h 620"/>
              <a:gd name="T12" fmla="*/ 839 w 839"/>
              <a:gd name="T13" fmla="*/ 580 h 620"/>
              <a:gd name="T14" fmla="*/ 836 w 839"/>
              <a:gd name="T15" fmla="*/ 593 h 620"/>
              <a:gd name="T16" fmla="*/ 836 w 839"/>
              <a:gd name="T17" fmla="*/ 593 h 620"/>
              <a:gd name="T18" fmla="*/ 829 w 839"/>
              <a:gd name="T19" fmla="*/ 604 h 620"/>
              <a:gd name="T20" fmla="*/ 820 w 839"/>
              <a:gd name="T21" fmla="*/ 613 h 620"/>
              <a:gd name="T22" fmla="*/ 808 w 839"/>
              <a:gd name="T23" fmla="*/ 618 h 620"/>
              <a:gd name="T24" fmla="*/ 795 w 839"/>
              <a:gd name="T25" fmla="*/ 620 h 620"/>
              <a:gd name="T26" fmla="*/ 43 w 839"/>
              <a:gd name="T27" fmla="*/ 620 h 620"/>
              <a:gd name="T28" fmla="*/ 28 w 839"/>
              <a:gd name="T29" fmla="*/ 617 h 620"/>
              <a:gd name="T30" fmla="*/ 15 w 839"/>
              <a:gd name="T31" fmla="*/ 610 h 620"/>
              <a:gd name="T32" fmla="*/ 6 w 839"/>
              <a:gd name="T33" fmla="*/ 598 h 620"/>
              <a:gd name="T34" fmla="*/ 0 w 839"/>
              <a:gd name="T35" fmla="*/ 584 h 620"/>
              <a:gd name="T36" fmla="*/ 0 w 839"/>
              <a:gd name="T37" fmla="*/ 569 h 620"/>
              <a:gd name="T38" fmla="*/ 16 w 839"/>
              <a:gd name="T39" fmla="*/ 482 h 620"/>
              <a:gd name="T40" fmla="*/ 39 w 839"/>
              <a:gd name="T41" fmla="*/ 399 h 620"/>
              <a:gd name="T42" fmla="*/ 67 w 839"/>
              <a:gd name="T43" fmla="*/ 317 h 620"/>
              <a:gd name="T44" fmla="*/ 99 w 839"/>
              <a:gd name="T45" fmla="*/ 238 h 620"/>
              <a:gd name="T46" fmla="*/ 137 w 839"/>
              <a:gd name="T47" fmla="*/ 162 h 620"/>
              <a:gd name="T48" fmla="*/ 180 w 839"/>
              <a:gd name="T49" fmla="*/ 89 h 620"/>
              <a:gd name="T50" fmla="*/ 227 w 839"/>
              <a:gd name="T51" fmla="*/ 19 h 620"/>
              <a:gd name="T52" fmla="*/ 239 w 839"/>
              <a:gd name="T53" fmla="*/ 9 h 620"/>
              <a:gd name="T54" fmla="*/ 252 w 839"/>
              <a:gd name="T55" fmla="*/ 1 h 620"/>
              <a:gd name="T56" fmla="*/ 267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267" y="0"/>
                </a:moveTo>
                <a:lnTo>
                  <a:pt x="281" y="5"/>
                </a:lnTo>
                <a:lnTo>
                  <a:pt x="294" y="13"/>
                </a:lnTo>
                <a:lnTo>
                  <a:pt x="827" y="544"/>
                </a:lnTo>
                <a:lnTo>
                  <a:pt x="834" y="555"/>
                </a:lnTo>
                <a:lnTo>
                  <a:pt x="838" y="567"/>
                </a:lnTo>
                <a:lnTo>
                  <a:pt x="839" y="580"/>
                </a:lnTo>
                <a:lnTo>
                  <a:pt x="836" y="593"/>
                </a:lnTo>
                <a:lnTo>
                  <a:pt x="836" y="593"/>
                </a:lnTo>
                <a:lnTo>
                  <a:pt x="829" y="604"/>
                </a:lnTo>
                <a:lnTo>
                  <a:pt x="820" y="613"/>
                </a:lnTo>
                <a:lnTo>
                  <a:pt x="808" y="618"/>
                </a:lnTo>
                <a:lnTo>
                  <a:pt x="795" y="620"/>
                </a:lnTo>
                <a:lnTo>
                  <a:pt x="43" y="620"/>
                </a:lnTo>
                <a:lnTo>
                  <a:pt x="28" y="617"/>
                </a:lnTo>
                <a:lnTo>
                  <a:pt x="15" y="610"/>
                </a:lnTo>
                <a:lnTo>
                  <a:pt x="6" y="598"/>
                </a:lnTo>
                <a:lnTo>
                  <a:pt x="0" y="584"/>
                </a:lnTo>
                <a:lnTo>
                  <a:pt x="0" y="569"/>
                </a:lnTo>
                <a:lnTo>
                  <a:pt x="16" y="482"/>
                </a:lnTo>
                <a:lnTo>
                  <a:pt x="39" y="399"/>
                </a:lnTo>
                <a:lnTo>
                  <a:pt x="67" y="317"/>
                </a:lnTo>
                <a:lnTo>
                  <a:pt x="99" y="238"/>
                </a:lnTo>
                <a:lnTo>
                  <a:pt x="137" y="162"/>
                </a:lnTo>
                <a:lnTo>
                  <a:pt x="180" y="89"/>
                </a:lnTo>
                <a:lnTo>
                  <a:pt x="227" y="19"/>
                </a:lnTo>
                <a:lnTo>
                  <a:pt x="239" y="9"/>
                </a:lnTo>
                <a:lnTo>
                  <a:pt x="252" y="1"/>
                </a:lnTo>
                <a:lnTo>
                  <a:pt x="267" y="0"/>
                </a:lnTo>
                <a:close/>
              </a:path>
            </a:pathLst>
          </a:custGeom>
          <a:solidFill>
            <a:schemeClr val="bg1">
              <a:lumMod val="8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0D3FBC48-482F-48C3-8A98-582B3568A0C9}"/>
              </a:ext>
            </a:extLst>
          </p:cNvPr>
          <p:cNvSpPr>
            <a:spLocks/>
          </p:cNvSpPr>
          <p:nvPr/>
        </p:nvSpPr>
        <p:spPr bwMode="auto">
          <a:xfrm>
            <a:off x="6696133" y="3759153"/>
            <a:ext cx="1201817" cy="888113"/>
          </a:xfrm>
          <a:custGeom>
            <a:avLst/>
            <a:gdLst>
              <a:gd name="T0" fmla="*/ 571 w 839"/>
              <a:gd name="T1" fmla="*/ 0 h 620"/>
              <a:gd name="T2" fmla="*/ 587 w 839"/>
              <a:gd name="T3" fmla="*/ 1 h 620"/>
              <a:gd name="T4" fmla="*/ 600 w 839"/>
              <a:gd name="T5" fmla="*/ 7 h 620"/>
              <a:gd name="T6" fmla="*/ 611 w 839"/>
              <a:gd name="T7" fmla="*/ 19 h 620"/>
              <a:gd name="T8" fmla="*/ 659 w 839"/>
              <a:gd name="T9" fmla="*/ 88 h 620"/>
              <a:gd name="T10" fmla="*/ 702 w 839"/>
              <a:gd name="T11" fmla="*/ 162 h 620"/>
              <a:gd name="T12" fmla="*/ 739 w 839"/>
              <a:gd name="T13" fmla="*/ 238 h 620"/>
              <a:gd name="T14" fmla="*/ 772 w 839"/>
              <a:gd name="T15" fmla="*/ 317 h 620"/>
              <a:gd name="T16" fmla="*/ 800 w 839"/>
              <a:gd name="T17" fmla="*/ 399 h 620"/>
              <a:gd name="T18" fmla="*/ 822 w 839"/>
              <a:gd name="T19" fmla="*/ 482 h 620"/>
              <a:gd name="T20" fmla="*/ 839 w 839"/>
              <a:gd name="T21" fmla="*/ 569 h 620"/>
              <a:gd name="T22" fmla="*/ 839 w 839"/>
              <a:gd name="T23" fmla="*/ 584 h 620"/>
              <a:gd name="T24" fmla="*/ 833 w 839"/>
              <a:gd name="T25" fmla="*/ 598 h 620"/>
              <a:gd name="T26" fmla="*/ 824 w 839"/>
              <a:gd name="T27" fmla="*/ 610 h 620"/>
              <a:gd name="T28" fmla="*/ 811 w 839"/>
              <a:gd name="T29" fmla="*/ 617 h 620"/>
              <a:gd name="T30" fmla="*/ 795 w 839"/>
              <a:gd name="T31" fmla="*/ 620 h 620"/>
              <a:gd name="T32" fmla="*/ 44 w 839"/>
              <a:gd name="T33" fmla="*/ 620 h 620"/>
              <a:gd name="T34" fmla="*/ 31 w 839"/>
              <a:gd name="T35" fmla="*/ 618 h 620"/>
              <a:gd name="T36" fmla="*/ 19 w 839"/>
              <a:gd name="T37" fmla="*/ 613 h 620"/>
              <a:gd name="T38" fmla="*/ 10 w 839"/>
              <a:gd name="T39" fmla="*/ 604 h 620"/>
              <a:gd name="T40" fmla="*/ 4 w 839"/>
              <a:gd name="T41" fmla="*/ 593 h 620"/>
              <a:gd name="T42" fmla="*/ 3 w 839"/>
              <a:gd name="T43" fmla="*/ 591 h 620"/>
              <a:gd name="T44" fmla="*/ 0 w 839"/>
              <a:gd name="T45" fmla="*/ 580 h 620"/>
              <a:gd name="T46" fmla="*/ 0 w 839"/>
              <a:gd name="T47" fmla="*/ 567 h 620"/>
              <a:gd name="T48" fmla="*/ 5 w 839"/>
              <a:gd name="T49" fmla="*/ 554 h 620"/>
              <a:gd name="T50" fmla="*/ 12 w 839"/>
              <a:gd name="T51" fmla="*/ 543 h 620"/>
              <a:gd name="T52" fmla="*/ 545 w 839"/>
              <a:gd name="T53" fmla="*/ 13 h 620"/>
              <a:gd name="T54" fmla="*/ 557 w 839"/>
              <a:gd name="T55" fmla="*/ 4 h 620"/>
              <a:gd name="T56" fmla="*/ 571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571" y="0"/>
                </a:moveTo>
                <a:lnTo>
                  <a:pt x="587" y="1"/>
                </a:lnTo>
                <a:lnTo>
                  <a:pt x="600" y="7"/>
                </a:lnTo>
                <a:lnTo>
                  <a:pt x="611" y="19"/>
                </a:lnTo>
                <a:lnTo>
                  <a:pt x="659" y="88"/>
                </a:lnTo>
                <a:lnTo>
                  <a:pt x="702" y="162"/>
                </a:lnTo>
                <a:lnTo>
                  <a:pt x="739" y="238"/>
                </a:lnTo>
                <a:lnTo>
                  <a:pt x="772" y="317"/>
                </a:lnTo>
                <a:lnTo>
                  <a:pt x="800" y="399"/>
                </a:lnTo>
                <a:lnTo>
                  <a:pt x="822" y="482"/>
                </a:lnTo>
                <a:lnTo>
                  <a:pt x="839" y="569"/>
                </a:lnTo>
                <a:lnTo>
                  <a:pt x="839" y="584"/>
                </a:lnTo>
                <a:lnTo>
                  <a:pt x="833" y="598"/>
                </a:lnTo>
                <a:lnTo>
                  <a:pt x="824" y="610"/>
                </a:lnTo>
                <a:lnTo>
                  <a:pt x="811" y="617"/>
                </a:lnTo>
                <a:lnTo>
                  <a:pt x="795" y="620"/>
                </a:lnTo>
                <a:lnTo>
                  <a:pt x="44" y="620"/>
                </a:lnTo>
                <a:lnTo>
                  <a:pt x="31" y="618"/>
                </a:lnTo>
                <a:lnTo>
                  <a:pt x="19" y="613"/>
                </a:lnTo>
                <a:lnTo>
                  <a:pt x="10" y="604"/>
                </a:lnTo>
                <a:lnTo>
                  <a:pt x="4" y="593"/>
                </a:lnTo>
                <a:lnTo>
                  <a:pt x="3" y="591"/>
                </a:lnTo>
                <a:lnTo>
                  <a:pt x="0" y="580"/>
                </a:lnTo>
                <a:lnTo>
                  <a:pt x="0" y="567"/>
                </a:lnTo>
                <a:lnTo>
                  <a:pt x="5" y="554"/>
                </a:lnTo>
                <a:lnTo>
                  <a:pt x="12" y="543"/>
                </a:lnTo>
                <a:lnTo>
                  <a:pt x="545" y="13"/>
                </a:lnTo>
                <a:lnTo>
                  <a:pt x="557" y="4"/>
                </a:lnTo>
                <a:lnTo>
                  <a:pt x="571" y="0"/>
                </a:ln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C8177CB9-C35E-4EE3-97DF-DF3A9C6D4B57}"/>
              </a:ext>
            </a:extLst>
          </p:cNvPr>
          <p:cNvSpPr>
            <a:spLocks/>
          </p:cNvSpPr>
          <p:nvPr/>
        </p:nvSpPr>
        <p:spPr bwMode="auto">
          <a:xfrm>
            <a:off x="6302212" y="3050095"/>
            <a:ext cx="889547" cy="1203249"/>
          </a:xfrm>
          <a:custGeom>
            <a:avLst/>
            <a:gdLst>
              <a:gd name="T0" fmla="*/ 51 w 621"/>
              <a:gd name="T1" fmla="*/ 0 h 840"/>
              <a:gd name="T2" fmla="*/ 138 w 621"/>
              <a:gd name="T3" fmla="*/ 18 h 840"/>
              <a:gd name="T4" fmla="*/ 223 w 621"/>
              <a:gd name="T5" fmla="*/ 40 h 840"/>
              <a:gd name="T6" fmla="*/ 304 w 621"/>
              <a:gd name="T7" fmla="*/ 67 h 840"/>
              <a:gd name="T8" fmla="*/ 383 w 621"/>
              <a:gd name="T9" fmla="*/ 101 h 840"/>
              <a:gd name="T10" fmla="*/ 459 w 621"/>
              <a:gd name="T11" fmla="*/ 139 h 840"/>
              <a:gd name="T12" fmla="*/ 532 w 621"/>
              <a:gd name="T13" fmla="*/ 182 h 840"/>
              <a:gd name="T14" fmla="*/ 603 w 621"/>
              <a:gd name="T15" fmla="*/ 229 h 840"/>
              <a:gd name="T16" fmla="*/ 614 w 621"/>
              <a:gd name="T17" fmla="*/ 241 h 840"/>
              <a:gd name="T18" fmla="*/ 620 w 621"/>
              <a:gd name="T19" fmla="*/ 255 h 840"/>
              <a:gd name="T20" fmla="*/ 621 w 621"/>
              <a:gd name="T21" fmla="*/ 270 h 840"/>
              <a:gd name="T22" fmla="*/ 617 w 621"/>
              <a:gd name="T23" fmla="*/ 285 h 840"/>
              <a:gd name="T24" fmla="*/ 608 w 621"/>
              <a:gd name="T25" fmla="*/ 298 h 840"/>
              <a:gd name="T26" fmla="*/ 77 w 621"/>
              <a:gd name="T27" fmla="*/ 827 h 840"/>
              <a:gd name="T28" fmla="*/ 67 w 621"/>
              <a:gd name="T29" fmla="*/ 834 h 840"/>
              <a:gd name="T30" fmla="*/ 55 w 621"/>
              <a:gd name="T31" fmla="*/ 840 h 840"/>
              <a:gd name="T32" fmla="*/ 41 w 621"/>
              <a:gd name="T33" fmla="*/ 840 h 840"/>
              <a:gd name="T34" fmla="*/ 28 w 621"/>
              <a:gd name="T35" fmla="*/ 837 h 840"/>
              <a:gd name="T36" fmla="*/ 28 w 621"/>
              <a:gd name="T37" fmla="*/ 837 h 840"/>
              <a:gd name="T38" fmla="*/ 16 w 621"/>
              <a:gd name="T39" fmla="*/ 830 h 840"/>
              <a:gd name="T40" fmla="*/ 8 w 621"/>
              <a:gd name="T41" fmla="*/ 820 h 840"/>
              <a:gd name="T42" fmla="*/ 2 w 621"/>
              <a:gd name="T43" fmla="*/ 808 h 840"/>
              <a:gd name="T44" fmla="*/ 0 w 621"/>
              <a:gd name="T45" fmla="*/ 796 h 840"/>
              <a:gd name="T46" fmla="*/ 0 w 621"/>
              <a:gd name="T47" fmla="*/ 46 h 840"/>
              <a:gd name="T48" fmla="*/ 2 w 621"/>
              <a:gd name="T49" fmla="*/ 30 h 840"/>
              <a:gd name="T50" fmla="*/ 10 w 621"/>
              <a:gd name="T51" fmla="*/ 17 h 840"/>
              <a:gd name="T52" fmla="*/ 21 w 621"/>
              <a:gd name="T53" fmla="*/ 7 h 840"/>
              <a:gd name="T54" fmla="*/ 36 w 621"/>
              <a:gd name="T55" fmla="*/ 2 h 840"/>
              <a:gd name="T56" fmla="*/ 51 w 621"/>
              <a:gd name="T57" fmla="*/ 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1" h="840">
                <a:moveTo>
                  <a:pt x="51" y="0"/>
                </a:moveTo>
                <a:lnTo>
                  <a:pt x="138" y="18"/>
                </a:lnTo>
                <a:lnTo>
                  <a:pt x="223" y="40"/>
                </a:lnTo>
                <a:lnTo>
                  <a:pt x="304" y="67"/>
                </a:lnTo>
                <a:lnTo>
                  <a:pt x="383" y="101"/>
                </a:lnTo>
                <a:lnTo>
                  <a:pt x="459" y="139"/>
                </a:lnTo>
                <a:lnTo>
                  <a:pt x="532" y="182"/>
                </a:lnTo>
                <a:lnTo>
                  <a:pt x="603" y="229"/>
                </a:lnTo>
                <a:lnTo>
                  <a:pt x="614" y="241"/>
                </a:lnTo>
                <a:lnTo>
                  <a:pt x="620" y="255"/>
                </a:lnTo>
                <a:lnTo>
                  <a:pt x="621" y="270"/>
                </a:lnTo>
                <a:lnTo>
                  <a:pt x="617" y="285"/>
                </a:lnTo>
                <a:lnTo>
                  <a:pt x="608" y="298"/>
                </a:lnTo>
                <a:lnTo>
                  <a:pt x="77" y="827"/>
                </a:lnTo>
                <a:lnTo>
                  <a:pt x="67" y="834"/>
                </a:lnTo>
                <a:lnTo>
                  <a:pt x="55" y="840"/>
                </a:lnTo>
                <a:lnTo>
                  <a:pt x="41" y="840"/>
                </a:lnTo>
                <a:lnTo>
                  <a:pt x="28" y="837"/>
                </a:lnTo>
                <a:lnTo>
                  <a:pt x="28" y="837"/>
                </a:lnTo>
                <a:lnTo>
                  <a:pt x="16" y="830"/>
                </a:lnTo>
                <a:lnTo>
                  <a:pt x="8" y="820"/>
                </a:lnTo>
                <a:lnTo>
                  <a:pt x="2" y="808"/>
                </a:lnTo>
                <a:lnTo>
                  <a:pt x="0" y="796"/>
                </a:lnTo>
                <a:lnTo>
                  <a:pt x="0" y="46"/>
                </a:lnTo>
                <a:lnTo>
                  <a:pt x="2" y="30"/>
                </a:lnTo>
                <a:lnTo>
                  <a:pt x="10" y="17"/>
                </a:lnTo>
                <a:lnTo>
                  <a:pt x="21" y="7"/>
                </a:lnTo>
                <a:lnTo>
                  <a:pt x="36" y="2"/>
                </a:lnTo>
                <a:lnTo>
                  <a:pt x="51" y="0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3AF237-041B-4C07-A252-BCFB00A979B6}"/>
              </a:ext>
            </a:extLst>
          </p:cNvPr>
          <p:cNvSpPr/>
          <p:nvPr/>
        </p:nvSpPr>
        <p:spPr>
          <a:xfrm>
            <a:off x="5549011" y="175045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5F8EEC-F8BF-46FD-B100-A698E0D355C1}"/>
              </a:ext>
            </a:extLst>
          </p:cNvPr>
          <p:cNvSpPr/>
          <p:nvPr/>
        </p:nvSpPr>
        <p:spPr>
          <a:xfrm>
            <a:off x="7502946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17630C-AC23-465C-800A-9BDEEC9DE1D1}"/>
              </a:ext>
            </a:extLst>
          </p:cNvPr>
          <p:cNvSpPr/>
          <p:nvPr/>
        </p:nvSpPr>
        <p:spPr>
          <a:xfrm>
            <a:off x="8194167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5BE6D30-9126-4579-91CD-2F7364EB8966}"/>
              </a:ext>
            </a:extLst>
          </p:cNvPr>
          <p:cNvSpPr/>
          <p:nvPr/>
        </p:nvSpPr>
        <p:spPr>
          <a:xfrm>
            <a:off x="2916933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D2889F-3341-4478-AD97-EAF332DCBD0A}"/>
              </a:ext>
            </a:extLst>
          </p:cNvPr>
          <p:cNvSpPr/>
          <p:nvPr/>
        </p:nvSpPr>
        <p:spPr>
          <a:xfrm>
            <a:off x="3553504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F3C9BA-F492-488A-84E7-5F3CB6C0D2BC}"/>
              </a:ext>
            </a:extLst>
          </p:cNvPr>
          <p:cNvSpPr/>
          <p:nvPr/>
        </p:nvSpPr>
        <p:spPr>
          <a:xfrm>
            <a:off x="5842671" y="4605813"/>
            <a:ext cx="504545" cy="5045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5A9614-B837-41A1-8669-41A99EC566D0}"/>
              </a:ext>
            </a:extLst>
          </p:cNvPr>
          <p:cNvGrpSpPr/>
          <p:nvPr/>
        </p:nvGrpSpPr>
        <p:grpSpPr>
          <a:xfrm>
            <a:off x="5848340" y="4752496"/>
            <a:ext cx="856375" cy="2105505"/>
            <a:chOff x="261938" y="1273175"/>
            <a:chExt cx="1979614" cy="486712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5734006-9A40-4DCC-8880-1E4F802B7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4179888"/>
              <a:ext cx="1165225" cy="1501775"/>
            </a:xfrm>
            <a:custGeom>
              <a:avLst/>
              <a:gdLst>
                <a:gd name="T0" fmla="*/ 22 w 734"/>
                <a:gd name="T1" fmla="*/ 0 h 946"/>
                <a:gd name="T2" fmla="*/ 734 w 734"/>
                <a:gd name="T3" fmla="*/ 176 h 946"/>
                <a:gd name="T4" fmla="*/ 697 w 734"/>
                <a:gd name="T5" fmla="*/ 946 h 946"/>
                <a:gd name="T6" fmla="*/ 0 w 734"/>
                <a:gd name="T7" fmla="*/ 636 h 946"/>
                <a:gd name="T8" fmla="*/ 22 w 734"/>
                <a:gd name="T9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946">
                  <a:moveTo>
                    <a:pt x="22" y="0"/>
                  </a:moveTo>
                  <a:lnTo>
                    <a:pt x="734" y="176"/>
                  </a:lnTo>
                  <a:lnTo>
                    <a:pt x="697" y="946"/>
                  </a:lnTo>
                  <a:lnTo>
                    <a:pt x="0" y="63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479DA4-7652-4410-83EC-0225281A3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8" y="2862263"/>
              <a:ext cx="663575" cy="1520825"/>
            </a:xfrm>
            <a:custGeom>
              <a:avLst/>
              <a:gdLst>
                <a:gd name="T0" fmla="*/ 74 w 418"/>
                <a:gd name="T1" fmla="*/ 0 h 958"/>
                <a:gd name="T2" fmla="*/ 94 w 418"/>
                <a:gd name="T3" fmla="*/ 0 h 958"/>
                <a:gd name="T4" fmla="*/ 115 w 418"/>
                <a:gd name="T5" fmla="*/ 3 h 958"/>
                <a:gd name="T6" fmla="*/ 137 w 418"/>
                <a:gd name="T7" fmla="*/ 7 h 958"/>
                <a:gd name="T8" fmla="*/ 158 w 418"/>
                <a:gd name="T9" fmla="*/ 14 h 958"/>
                <a:gd name="T10" fmla="*/ 179 w 418"/>
                <a:gd name="T11" fmla="*/ 24 h 958"/>
                <a:gd name="T12" fmla="*/ 199 w 418"/>
                <a:gd name="T13" fmla="*/ 38 h 958"/>
                <a:gd name="T14" fmla="*/ 220 w 418"/>
                <a:gd name="T15" fmla="*/ 55 h 958"/>
                <a:gd name="T16" fmla="*/ 239 w 418"/>
                <a:gd name="T17" fmla="*/ 76 h 958"/>
                <a:gd name="T18" fmla="*/ 257 w 418"/>
                <a:gd name="T19" fmla="*/ 103 h 958"/>
                <a:gd name="T20" fmla="*/ 273 w 418"/>
                <a:gd name="T21" fmla="*/ 134 h 958"/>
                <a:gd name="T22" fmla="*/ 288 w 418"/>
                <a:gd name="T23" fmla="*/ 170 h 958"/>
                <a:gd name="T24" fmla="*/ 301 w 418"/>
                <a:gd name="T25" fmla="*/ 212 h 958"/>
                <a:gd name="T26" fmla="*/ 410 w 418"/>
                <a:gd name="T27" fmla="*/ 631 h 958"/>
                <a:gd name="T28" fmla="*/ 413 w 418"/>
                <a:gd name="T29" fmla="*/ 649 h 958"/>
                <a:gd name="T30" fmla="*/ 415 w 418"/>
                <a:gd name="T31" fmla="*/ 670 h 958"/>
                <a:gd name="T32" fmla="*/ 417 w 418"/>
                <a:gd name="T33" fmla="*/ 694 h 958"/>
                <a:gd name="T34" fmla="*/ 418 w 418"/>
                <a:gd name="T35" fmla="*/ 721 h 958"/>
                <a:gd name="T36" fmla="*/ 418 w 418"/>
                <a:gd name="T37" fmla="*/ 749 h 958"/>
                <a:gd name="T38" fmla="*/ 417 w 418"/>
                <a:gd name="T39" fmla="*/ 777 h 958"/>
                <a:gd name="T40" fmla="*/ 415 w 418"/>
                <a:gd name="T41" fmla="*/ 806 h 958"/>
                <a:gd name="T42" fmla="*/ 412 w 418"/>
                <a:gd name="T43" fmla="*/ 834 h 958"/>
                <a:gd name="T44" fmla="*/ 406 w 418"/>
                <a:gd name="T45" fmla="*/ 861 h 958"/>
                <a:gd name="T46" fmla="*/ 401 w 418"/>
                <a:gd name="T47" fmla="*/ 886 h 958"/>
                <a:gd name="T48" fmla="*/ 394 w 418"/>
                <a:gd name="T49" fmla="*/ 909 h 958"/>
                <a:gd name="T50" fmla="*/ 384 w 418"/>
                <a:gd name="T51" fmla="*/ 928 h 958"/>
                <a:gd name="T52" fmla="*/ 373 w 418"/>
                <a:gd name="T53" fmla="*/ 943 h 958"/>
                <a:gd name="T54" fmla="*/ 361 w 418"/>
                <a:gd name="T55" fmla="*/ 952 h 958"/>
                <a:gd name="T56" fmla="*/ 346 w 418"/>
                <a:gd name="T57" fmla="*/ 958 h 958"/>
                <a:gd name="T58" fmla="*/ 331 w 418"/>
                <a:gd name="T59" fmla="*/ 956 h 958"/>
                <a:gd name="T60" fmla="*/ 315 w 418"/>
                <a:gd name="T61" fmla="*/ 948 h 958"/>
                <a:gd name="T62" fmla="*/ 297 w 418"/>
                <a:gd name="T63" fmla="*/ 935 h 958"/>
                <a:gd name="T64" fmla="*/ 279 w 418"/>
                <a:gd name="T65" fmla="*/ 918 h 958"/>
                <a:gd name="T66" fmla="*/ 261 w 418"/>
                <a:gd name="T67" fmla="*/ 897 h 958"/>
                <a:gd name="T68" fmla="*/ 243 w 418"/>
                <a:gd name="T69" fmla="*/ 872 h 958"/>
                <a:gd name="T70" fmla="*/ 225 w 418"/>
                <a:gd name="T71" fmla="*/ 846 h 958"/>
                <a:gd name="T72" fmla="*/ 208 w 418"/>
                <a:gd name="T73" fmla="*/ 817 h 958"/>
                <a:gd name="T74" fmla="*/ 192 w 418"/>
                <a:gd name="T75" fmla="*/ 787 h 958"/>
                <a:gd name="T76" fmla="*/ 176 w 418"/>
                <a:gd name="T77" fmla="*/ 757 h 958"/>
                <a:gd name="T78" fmla="*/ 162 w 418"/>
                <a:gd name="T79" fmla="*/ 727 h 958"/>
                <a:gd name="T80" fmla="*/ 149 w 418"/>
                <a:gd name="T81" fmla="*/ 699 h 958"/>
                <a:gd name="T82" fmla="*/ 138 w 418"/>
                <a:gd name="T83" fmla="*/ 673 h 958"/>
                <a:gd name="T84" fmla="*/ 129 w 418"/>
                <a:gd name="T85" fmla="*/ 648 h 958"/>
                <a:gd name="T86" fmla="*/ 123 w 418"/>
                <a:gd name="T87" fmla="*/ 628 h 958"/>
                <a:gd name="T88" fmla="*/ 118 w 418"/>
                <a:gd name="T89" fmla="*/ 611 h 958"/>
                <a:gd name="T90" fmla="*/ 0 w 418"/>
                <a:gd name="T91" fmla="*/ 10 h 958"/>
                <a:gd name="T92" fmla="*/ 16 w 418"/>
                <a:gd name="T93" fmla="*/ 7 h 958"/>
                <a:gd name="T94" fmla="*/ 34 w 418"/>
                <a:gd name="T95" fmla="*/ 4 h 958"/>
                <a:gd name="T96" fmla="*/ 53 w 418"/>
                <a:gd name="T97" fmla="*/ 1 h 958"/>
                <a:gd name="T98" fmla="*/ 74 w 418"/>
                <a:gd name="T99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8" h="958">
                  <a:moveTo>
                    <a:pt x="74" y="0"/>
                  </a:moveTo>
                  <a:lnTo>
                    <a:pt x="94" y="0"/>
                  </a:lnTo>
                  <a:lnTo>
                    <a:pt x="115" y="3"/>
                  </a:lnTo>
                  <a:lnTo>
                    <a:pt x="137" y="7"/>
                  </a:lnTo>
                  <a:lnTo>
                    <a:pt x="158" y="14"/>
                  </a:lnTo>
                  <a:lnTo>
                    <a:pt x="179" y="24"/>
                  </a:lnTo>
                  <a:lnTo>
                    <a:pt x="199" y="38"/>
                  </a:lnTo>
                  <a:lnTo>
                    <a:pt x="220" y="55"/>
                  </a:lnTo>
                  <a:lnTo>
                    <a:pt x="239" y="76"/>
                  </a:lnTo>
                  <a:lnTo>
                    <a:pt x="257" y="103"/>
                  </a:lnTo>
                  <a:lnTo>
                    <a:pt x="273" y="134"/>
                  </a:lnTo>
                  <a:lnTo>
                    <a:pt x="288" y="170"/>
                  </a:lnTo>
                  <a:lnTo>
                    <a:pt x="301" y="212"/>
                  </a:lnTo>
                  <a:lnTo>
                    <a:pt x="410" y="631"/>
                  </a:lnTo>
                  <a:lnTo>
                    <a:pt x="413" y="649"/>
                  </a:lnTo>
                  <a:lnTo>
                    <a:pt x="415" y="670"/>
                  </a:lnTo>
                  <a:lnTo>
                    <a:pt x="417" y="694"/>
                  </a:lnTo>
                  <a:lnTo>
                    <a:pt x="418" y="721"/>
                  </a:lnTo>
                  <a:lnTo>
                    <a:pt x="418" y="749"/>
                  </a:lnTo>
                  <a:lnTo>
                    <a:pt x="417" y="777"/>
                  </a:lnTo>
                  <a:lnTo>
                    <a:pt x="415" y="806"/>
                  </a:lnTo>
                  <a:lnTo>
                    <a:pt x="412" y="834"/>
                  </a:lnTo>
                  <a:lnTo>
                    <a:pt x="406" y="861"/>
                  </a:lnTo>
                  <a:lnTo>
                    <a:pt x="401" y="886"/>
                  </a:lnTo>
                  <a:lnTo>
                    <a:pt x="394" y="909"/>
                  </a:lnTo>
                  <a:lnTo>
                    <a:pt x="384" y="928"/>
                  </a:lnTo>
                  <a:lnTo>
                    <a:pt x="373" y="943"/>
                  </a:lnTo>
                  <a:lnTo>
                    <a:pt x="361" y="952"/>
                  </a:lnTo>
                  <a:lnTo>
                    <a:pt x="346" y="958"/>
                  </a:lnTo>
                  <a:lnTo>
                    <a:pt x="331" y="956"/>
                  </a:lnTo>
                  <a:lnTo>
                    <a:pt x="315" y="948"/>
                  </a:lnTo>
                  <a:lnTo>
                    <a:pt x="297" y="935"/>
                  </a:lnTo>
                  <a:lnTo>
                    <a:pt x="279" y="918"/>
                  </a:lnTo>
                  <a:lnTo>
                    <a:pt x="261" y="897"/>
                  </a:lnTo>
                  <a:lnTo>
                    <a:pt x="243" y="872"/>
                  </a:lnTo>
                  <a:lnTo>
                    <a:pt x="225" y="846"/>
                  </a:lnTo>
                  <a:lnTo>
                    <a:pt x="208" y="817"/>
                  </a:lnTo>
                  <a:lnTo>
                    <a:pt x="192" y="787"/>
                  </a:lnTo>
                  <a:lnTo>
                    <a:pt x="176" y="757"/>
                  </a:lnTo>
                  <a:lnTo>
                    <a:pt x="162" y="727"/>
                  </a:lnTo>
                  <a:lnTo>
                    <a:pt x="149" y="699"/>
                  </a:lnTo>
                  <a:lnTo>
                    <a:pt x="138" y="673"/>
                  </a:lnTo>
                  <a:lnTo>
                    <a:pt x="129" y="648"/>
                  </a:lnTo>
                  <a:lnTo>
                    <a:pt x="123" y="628"/>
                  </a:lnTo>
                  <a:lnTo>
                    <a:pt x="118" y="611"/>
                  </a:lnTo>
                  <a:lnTo>
                    <a:pt x="0" y="10"/>
                  </a:lnTo>
                  <a:lnTo>
                    <a:pt x="16" y="7"/>
                  </a:lnTo>
                  <a:lnTo>
                    <a:pt x="34" y="4"/>
                  </a:lnTo>
                  <a:lnTo>
                    <a:pt x="53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D7283B-284F-408C-B491-3324320CB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4" y="1273175"/>
              <a:ext cx="1627188" cy="3640139"/>
            </a:xfrm>
            <a:custGeom>
              <a:avLst/>
              <a:gdLst>
                <a:gd name="T0" fmla="*/ 142 w 1025"/>
                <a:gd name="T1" fmla="*/ 0 h 2293"/>
                <a:gd name="T2" fmla="*/ 183 w 1025"/>
                <a:gd name="T3" fmla="*/ 10 h 2293"/>
                <a:gd name="T4" fmla="*/ 222 w 1025"/>
                <a:gd name="T5" fmla="*/ 30 h 2293"/>
                <a:gd name="T6" fmla="*/ 254 w 1025"/>
                <a:gd name="T7" fmla="*/ 60 h 2293"/>
                <a:gd name="T8" fmla="*/ 275 w 1025"/>
                <a:gd name="T9" fmla="*/ 100 h 2293"/>
                <a:gd name="T10" fmla="*/ 283 w 1025"/>
                <a:gd name="T11" fmla="*/ 148 h 2293"/>
                <a:gd name="T12" fmla="*/ 293 w 1025"/>
                <a:gd name="T13" fmla="*/ 837 h 2293"/>
                <a:gd name="T14" fmla="*/ 333 w 1025"/>
                <a:gd name="T15" fmla="*/ 814 h 2293"/>
                <a:gd name="T16" fmla="*/ 379 w 1025"/>
                <a:gd name="T17" fmla="*/ 806 h 2293"/>
                <a:gd name="T18" fmla="*/ 424 w 1025"/>
                <a:gd name="T19" fmla="*/ 815 h 2293"/>
                <a:gd name="T20" fmla="*/ 468 w 1025"/>
                <a:gd name="T21" fmla="*/ 836 h 2293"/>
                <a:gd name="T22" fmla="*/ 503 w 1025"/>
                <a:gd name="T23" fmla="*/ 870 h 2293"/>
                <a:gd name="T24" fmla="*/ 526 w 1025"/>
                <a:gd name="T25" fmla="*/ 916 h 2293"/>
                <a:gd name="T26" fmla="*/ 545 w 1025"/>
                <a:gd name="T27" fmla="*/ 920 h 2293"/>
                <a:gd name="T28" fmla="*/ 580 w 1025"/>
                <a:gd name="T29" fmla="*/ 891 h 2293"/>
                <a:gd name="T30" fmla="*/ 622 w 1025"/>
                <a:gd name="T31" fmla="*/ 878 h 2293"/>
                <a:gd name="T32" fmla="*/ 668 w 1025"/>
                <a:gd name="T33" fmla="*/ 880 h 2293"/>
                <a:gd name="T34" fmla="*/ 711 w 1025"/>
                <a:gd name="T35" fmla="*/ 896 h 2293"/>
                <a:gd name="T36" fmla="*/ 750 w 1025"/>
                <a:gd name="T37" fmla="*/ 923 h 2293"/>
                <a:gd name="T38" fmla="*/ 779 w 1025"/>
                <a:gd name="T39" fmla="*/ 962 h 2293"/>
                <a:gd name="T40" fmla="*/ 804 w 1025"/>
                <a:gd name="T41" fmla="*/ 967 h 2293"/>
                <a:gd name="T42" fmla="*/ 843 w 1025"/>
                <a:gd name="T43" fmla="*/ 946 h 2293"/>
                <a:gd name="T44" fmla="*/ 887 w 1025"/>
                <a:gd name="T45" fmla="*/ 942 h 2293"/>
                <a:gd name="T46" fmla="*/ 932 w 1025"/>
                <a:gd name="T47" fmla="*/ 951 h 2293"/>
                <a:gd name="T48" fmla="*/ 973 w 1025"/>
                <a:gd name="T49" fmla="*/ 976 h 2293"/>
                <a:gd name="T50" fmla="*/ 1005 w 1025"/>
                <a:gd name="T51" fmla="*/ 1012 h 2293"/>
                <a:gd name="T52" fmla="*/ 1022 w 1025"/>
                <a:gd name="T53" fmla="*/ 1060 h 2293"/>
                <a:gd name="T54" fmla="*/ 1023 w 1025"/>
                <a:gd name="T55" fmla="*/ 1688 h 2293"/>
                <a:gd name="T56" fmla="*/ 1014 w 1025"/>
                <a:gd name="T57" fmla="*/ 1784 h 2293"/>
                <a:gd name="T58" fmla="*/ 991 w 1025"/>
                <a:gd name="T59" fmla="*/ 1883 h 2293"/>
                <a:gd name="T60" fmla="*/ 958 w 1025"/>
                <a:gd name="T61" fmla="*/ 1978 h 2293"/>
                <a:gd name="T62" fmla="*/ 919 w 1025"/>
                <a:gd name="T63" fmla="*/ 2063 h 2293"/>
                <a:gd name="T64" fmla="*/ 878 w 1025"/>
                <a:gd name="T65" fmla="*/ 2133 h 2293"/>
                <a:gd name="T66" fmla="*/ 827 w 1025"/>
                <a:gd name="T67" fmla="*/ 2194 h 2293"/>
                <a:gd name="T68" fmla="*/ 756 w 1025"/>
                <a:gd name="T69" fmla="*/ 2245 h 2293"/>
                <a:gd name="T70" fmla="*/ 681 w 1025"/>
                <a:gd name="T71" fmla="*/ 2277 h 2293"/>
                <a:gd name="T72" fmla="*/ 603 w 1025"/>
                <a:gd name="T73" fmla="*/ 2291 h 2293"/>
                <a:gd name="T74" fmla="*/ 523 w 1025"/>
                <a:gd name="T75" fmla="*/ 2291 h 2293"/>
                <a:gd name="T76" fmla="*/ 444 w 1025"/>
                <a:gd name="T77" fmla="*/ 2278 h 2293"/>
                <a:gd name="T78" fmla="*/ 369 w 1025"/>
                <a:gd name="T79" fmla="*/ 2254 h 2293"/>
                <a:gd name="T80" fmla="*/ 301 w 1025"/>
                <a:gd name="T81" fmla="*/ 2223 h 2293"/>
                <a:gd name="T82" fmla="*/ 241 w 1025"/>
                <a:gd name="T83" fmla="*/ 2185 h 2293"/>
                <a:gd name="T84" fmla="*/ 193 w 1025"/>
                <a:gd name="T85" fmla="*/ 2144 h 2293"/>
                <a:gd name="T86" fmla="*/ 158 w 1025"/>
                <a:gd name="T87" fmla="*/ 2101 h 2293"/>
                <a:gd name="T88" fmla="*/ 104 w 1025"/>
                <a:gd name="T89" fmla="*/ 2020 h 2293"/>
                <a:gd name="T90" fmla="*/ 59 w 1025"/>
                <a:gd name="T91" fmla="*/ 1949 h 2293"/>
                <a:gd name="T92" fmla="*/ 28 w 1025"/>
                <a:gd name="T93" fmla="*/ 1884 h 2293"/>
                <a:gd name="T94" fmla="*/ 16 w 1025"/>
                <a:gd name="T95" fmla="*/ 1818 h 2293"/>
                <a:gd name="T96" fmla="*/ 2 w 1025"/>
                <a:gd name="T97" fmla="*/ 113 h 2293"/>
                <a:gd name="T98" fmla="*/ 16 w 1025"/>
                <a:gd name="T99" fmla="*/ 64 h 2293"/>
                <a:gd name="T100" fmla="*/ 44 w 1025"/>
                <a:gd name="T101" fmla="*/ 30 h 2293"/>
                <a:gd name="T102" fmla="*/ 79 w 1025"/>
                <a:gd name="T103" fmla="*/ 9 h 2293"/>
                <a:gd name="T104" fmla="*/ 120 w 1025"/>
                <a:gd name="T105" fmla="*/ 0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5" h="2293">
                  <a:moveTo>
                    <a:pt x="120" y="0"/>
                  </a:moveTo>
                  <a:lnTo>
                    <a:pt x="142" y="0"/>
                  </a:lnTo>
                  <a:lnTo>
                    <a:pt x="162" y="3"/>
                  </a:lnTo>
                  <a:lnTo>
                    <a:pt x="183" y="10"/>
                  </a:lnTo>
                  <a:lnTo>
                    <a:pt x="204" y="18"/>
                  </a:lnTo>
                  <a:lnTo>
                    <a:pt x="222" y="30"/>
                  </a:lnTo>
                  <a:lnTo>
                    <a:pt x="239" y="44"/>
                  </a:lnTo>
                  <a:lnTo>
                    <a:pt x="254" y="60"/>
                  </a:lnTo>
                  <a:lnTo>
                    <a:pt x="265" y="78"/>
                  </a:lnTo>
                  <a:lnTo>
                    <a:pt x="275" y="100"/>
                  </a:lnTo>
                  <a:lnTo>
                    <a:pt x="280" y="123"/>
                  </a:lnTo>
                  <a:lnTo>
                    <a:pt x="283" y="148"/>
                  </a:lnTo>
                  <a:lnTo>
                    <a:pt x="277" y="856"/>
                  </a:lnTo>
                  <a:lnTo>
                    <a:pt x="293" y="837"/>
                  </a:lnTo>
                  <a:lnTo>
                    <a:pt x="312" y="823"/>
                  </a:lnTo>
                  <a:lnTo>
                    <a:pt x="333" y="814"/>
                  </a:lnTo>
                  <a:lnTo>
                    <a:pt x="355" y="808"/>
                  </a:lnTo>
                  <a:lnTo>
                    <a:pt x="379" y="806"/>
                  </a:lnTo>
                  <a:lnTo>
                    <a:pt x="401" y="808"/>
                  </a:lnTo>
                  <a:lnTo>
                    <a:pt x="424" y="815"/>
                  </a:lnTo>
                  <a:lnTo>
                    <a:pt x="447" y="823"/>
                  </a:lnTo>
                  <a:lnTo>
                    <a:pt x="468" y="836"/>
                  </a:lnTo>
                  <a:lnTo>
                    <a:pt x="486" y="852"/>
                  </a:lnTo>
                  <a:lnTo>
                    <a:pt x="503" y="870"/>
                  </a:lnTo>
                  <a:lnTo>
                    <a:pt x="516" y="891"/>
                  </a:lnTo>
                  <a:lnTo>
                    <a:pt x="526" y="916"/>
                  </a:lnTo>
                  <a:lnTo>
                    <a:pt x="531" y="942"/>
                  </a:lnTo>
                  <a:lnTo>
                    <a:pt x="545" y="920"/>
                  </a:lnTo>
                  <a:lnTo>
                    <a:pt x="561" y="904"/>
                  </a:lnTo>
                  <a:lnTo>
                    <a:pt x="580" y="891"/>
                  </a:lnTo>
                  <a:lnTo>
                    <a:pt x="600" y="883"/>
                  </a:lnTo>
                  <a:lnTo>
                    <a:pt x="622" y="878"/>
                  </a:lnTo>
                  <a:lnTo>
                    <a:pt x="644" y="878"/>
                  </a:lnTo>
                  <a:lnTo>
                    <a:pt x="668" y="880"/>
                  </a:lnTo>
                  <a:lnTo>
                    <a:pt x="690" y="886"/>
                  </a:lnTo>
                  <a:lnTo>
                    <a:pt x="711" y="896"/>
                  </a:lnTo>
                  <a:lnTo>
                    <a:pt x="732" y="907"/>
                  </a:lnTo>
                  <a:lnTo>
                    <a:pt x="750" y="923"/>
                  </a:lnTo>
                  <a:lnTo>
                    <a:pt x="766" y="942"/>
                  </a:lnTo>
                  <a:lnTo>
                    <a:pt x="779" y="962"/>
                  </a:lnTo>
                  <a:lnTo>
                    <a:pt x="788" y="985"/>
                  </a:lnTo>
                  <a:lnTo>
                    <a:pt x="804" y="967"/>
                  </a:lnTo>
                  <a:lnTo>
                    <a:pt x="822" y="954"/>
                  </a:lnTo>
                  <a:lnTo>
                    <a:pt x="843" y="946"/>
                  </a:lnTo>
                  <a:lnTo>
                    <a:pt x="865" y="942"/>
                  </a:lnTo>
                  <a:lnTo>
                    <a:pt x="887" y="942"/>
                  </a:lnTo>
                  <a:lnTo>
                    <a:pt x="910" y="945"/>
                  </a:lnTo>
                  <a:lnTo>
                    <a:pt x="932" y="951"/>
                  </a:lnTo>
                  <a:lnTo>
                    <a:pt x="953" y="962"/>
                  </a:lnTo>
                  <a:lnTo>
                    <a:pt x="973" y="976"/>
                  </a:lnTo>
                  <a:lnTo>
                    <a:pt x="990" y="993"/>
                  </a:lnTo>
                  <a:lnTo>
                    <a:pt x="1005" y="1012"/>
                  </a:lnTo>
                  <a:lnTo>
                    <a:pt x="1015" y="1034"/>
                  </a:lnTo>
                  <a:lnTo>
                    <a:pt x="1022" y="1060"/>
                  </a:lnTo>
                  <a:lnTo>
                    <a:pt x="1025" y="1087"/>
                  </a:lnTo>
                  <a:lnTo>
                    <a:pt x="1023" y="1688"/>
                  </a:lnTo>
                  <a:lnTo>
                    <a:pt x="1021" y="1735"/>
                  </a:lnTo>
                  <a:lnTo>
                    <a:pt x="1014" y="1784"/>
                  </a:lnTo>
                  <a:lnTo>
                    <a:pt x="1004" y="1833"/>
                  </a:lnTo>
                  <a:lnTo>
                    <a:pt x="991" y="1883"/>
                  </a:lnTo>
                  <a:lnTo>
                    <a:pt x="976" y="1931"/>
                  </a:lnTo>
                  <a:lnTo>
                    <a:pt x="958" y="1978"/>
                  </a:lnTo>
                  <a:lnTo>
                    <a:pt x="940" y="2023"/>
                  </a:lnTo>
                  <a:lnTo>
                    <a:pt x="919" y="2063"/>
                  </a:lnTo>
                  <a:lnTo>
                    <a:pt x="899" y="2101"/>
                  </a:lnTo>
                  <a:lnTo>
                    <a:pt x="878" y="2133"/>
                  </a:lnTo>
                  <a:lnTo>
                    <a:pt x="857" y="2159"/>
                  </a:lnTo>
                  <a:lnTo>
                    <a:pt x="827" y="2194"/>
                  </a:lnTo>
                  <a:lnTo>
                    <a:pt x="792" y="2221"/>
                  </a:lnTo>
                  <a:lnTo>
                    <a:pt x="756" y="2245"/>
                  </a:lnTo>
                  <a:lnTo>
                    <a:pt x="720" y="2263"/>
                  </a:lnTo>
                  <a:lnTo>
                    <a:pt x="681" y="2277"/>
                  </a:lnTo>
                  <a:lnTo>
                    <a:pt x="642" y="2285"/>
                  </a:lnTo>
                  <a:lnTo>
                    <a:pt x="603" y="2291"/>
                  </a:lnTo>
                  <a:lnTo>
                    <a:pt x="562" y="2293"/>
                  </a:lnTo>
                  <a:lnTo>
                    <a:pt x="523" y="2291"/>
                  </a:lnTo>
                  <a:lnTo>
                    <a:pt x="483" y="2285"/>
                  </a:lnTo>
                  <a:lnTo>
                    <a:pt x="444" y="2278"/>
                  </a:lnTo>
                  <a:lnTo>
                    <a:pt x="406" y="2267"/>
                  </a:lnTo>
                  <a:lnTo>
                    <a:pt x="369" y="2254"/>
                  </a:lnTo>
                  <a:lnTo>
                    <a:pt x="334" y="2239"/>
                  </a:lnTo>
                  <a:lnTo>
                    <a:pt x="301" y="2223"/>
                  </a:lnTo>
                  <a:lnTo>
                    <a:pt x="270" y="2204"/>
                  </a:lnTo>
                  <a:lnTo>
                    <a:pt x="241" y="2185"/>
                  </a:lnTo>
                  <a:lnTo>
                    <a:pt x="215" y="2165"/>
                  </a:lnTo>
                  <a:lnTo>
                    <a:pt x="193" y="2144"/>
                  </a:lnTo>
                  <a:lnTo>
                    <a:pt x="174" y="2122"/>
                  </a:lnTo>
                  <a:lnTo>
                    <a:pt x="158" y="2101"/>
                  </a:lnTo>
                  <a:lnTo>
                    <a:pt x="130" y="2059"/>
                  </a:lnTo>
                  <a:lnTo>
                    <a:pt x="104" y="2020"/>
                  </a:lnTo>
                  <a:lnTo>
                    <a:pt x="80" y="1983"/>
                  </a:lnTo>
                  <a:lnTo>
                    <a:pt x="59" y="1949"/>
                  </a:lnTo>
                  <a:lnTo>
                    <a:pt x="41" y="1916"/>
                  </a:lnTo>
                  <a:lnTo>
                    <a:pt x="28" y="1884"/>
                  </a:lnTo>
                  <a:lnTo>
                    <a:pt x="19" y="1851"/>
                  </a:lnTo>
                  <a:lnTo>
                    <a:pt x="16" y="1818"/>
                  </a:lnTo>
                  <a:lnTo>
                    <a:pt x="0" y="143"/>
                  </a:lnTo>
                  <a:lnTo>
                    <a:pt x="2" y="113"/>
                  </a:lnTo>
                  <a:lnTo>
                    <a:pt x="7" y="87"/>
                  </a:lnTo>
                  <a:lnTo>
                    <a:pt x="16" y="64"/>
                  </a:lnTo>
                  <a:lnTo>
                    <a:pt x="29" y="45"/>
                  </a:lnTo>
                  <a:lnTo>
                    <a:pt x="44" y="30"/>
                  </a:lnTo>
                  <a:lnTo>
                    <a:pt x="61" y="17"/>
                  </a:lnTo>
                  <a:lnTo>
                    <a:pt x="79" y="9"/>
                  </a:lnTo>
                  <a:lnTo>
                    <a:pt x="99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624B945-3083-47A1-A3A9-1824D095F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101" y="2593975"/>
              <a:ext cx="831850" cy="577850"/>
            </a:xfrm>
            <a:custGeom>
              <a:avLst/>
              <a:gdLst>
                <a:gd name="T0" fmla="*/ 506 w 524"/>
                <a:gd name="T1" fmla="*/ 138 h 364"/>
                <a:gd name="T2" fmla="*/ 516 w 524"/>
                <a:gd name="T3" fmla="*/ 146 h 364"/>
                <a:gd name="T4" fmla="*/ 523 w 524"/>
                <a:gd name="T5" fmla="*/ 170 h 364"/>
                <a:gd name="T6" fmla="*/ 522 w 524"/>
                <a:gd name="T7" fmla="*/ 233 h 364"/>
                <a:gd name="T8" fmla="*/ 521 w 524"/>
                <a:gd name="T9" fmla="*/ 291 h 364"/>
                <a:gd name="T10" fmla="*/ 520 w 524"/>
                <a:gd name="T11" fmla="*/ 335 h 364"/>
                <a:gd name="T12" fmla="*/ 519 w 524"/>
                <a:gd name="T13" fmla="*/ 360 h 364"/>
                <a:gd name="T14" fmla="*/ 519 w 524"/>
                <a:gd name="T15" fmla="*/ 360 h 364"/>
                <a:gd name="T16" fmla="*/ 516 w 524"/>
                <a:gd name="T17" fmla="*/ 338 h 364"/>
                <a:gd name="T18" fmla="*/ 513 w 524"/>
                <a:gd name="T19" fmla="*/ 297 h 364"/>
                <a:gd name="T20" fmla="*/ 508 w 524"/>
                <a:gd name="T21" fmla="*/ 244 h 364"/>
                <a:gd name="T22" fmla="*/ 504 w 524"/>
                <a:gd name="T23" fmla="*/ 185 h 364"/>
                <a:gd name="T24" fmla="*/ 498 w 524"/>
                <a:gd name="T25" fmla="*/ 125 h 364"/>
                <a:gd name="T26" fmla="*/ 249 w 524"/>
                <a:gd name="T27" fmla="*/ 84 h 364"/>
                <a:gd name="T28" fmla="*/ 267 w 524"/>
                <a:gd name="T29" fmla="*/ 90 h 364"/>
                <a:gd name="T30" fmla="*/ 266 w 524"/>
                <a:gd name="T31" fmla="*/ 155 h 364"/>
                <a:gd name="T32" fmla="*/ 265 w 524"/>
                <a:gd name="T33" fmla="*/ 221 h 364"/>
                <a:gd name="T34" fmla="*/ 265 w 524"/>
                <a:gd name="T35" fmla="*/ 278 h 364"/>
                <a:gd name="T36" fmla="*/ 264 w 524"/>
                <a:gd name="T37" fmla="*/ 324 h 364"/>
                <a:gd name="T38" fmla="*/ 264 w 524"/>
                <a:gd name="T39" fmla="*/ 349 h 364"/>
                <a:gd name="T40" fmla="*/ 263 w 524"/>
                <a:gd name="T41" fmla="*/ 349 h 364"/>
                <a:gd name="T42" fmla="*/ 260 w 524"/>
                <a:gd name="T43" fmla="*/ 322 h 364"/>
                <a:gd name="T44" fmla="*/ 256 w 524"/>
                <a:gd name="T45" fmla="*/ 276 h 364"/>
                <a:gd name="T46" fmla="*/ 251 w 524"/>
                <a:gd name="T47" fmla="*/ 217 h 364"/>
                <a:gd name="T48" fmla="*/ 246 w 524"/>
                <a:gd name="T49" fmla="*/ 152 h 364"/>
                <a:gd name="T50" fmla="*/ 241 w 524"/>
                <a:gd name="T51" fmla="*/ 88 h 364"/>
                <a:gd name="T52" fmla="*/ 24 w 524"/>
                <a:gd name="T53" fmla="*/ 0 h 364"/>
                <a:gd name="T54" fmla="*/ 23 w 524"/>
                <a:gd name="T55" fmla="*/ 58 h 364"/>
                <a:gd name="T56" fmla="*/ 20 w 524"/>
                <a:gd name="T57" fmla="*/ 125 h 364"/>
                <a:gd name="T58" fmla="*/ 17 w 524"/>
                <a:gd name="T59" fmla="*/ 189 h 364"/>
                <a:gd name="T60" fmla="*/ 15 w 524"/>
                <a:gd name="T61" fmla="*/ 247 h 364"/>
                <a:gd name="T62" fmla="*/ 13 w 524"/>
                <a:gd name="T63" fmla="*/ 292 h 364"/>
                <a:gd name="T64" fmla="*/ 12 w 524"/>
                <a:gd name="T65" fmla="*/ 318 h 364"/>
                <a:gd name="T66" fmla="*/ 12 w 524"/>
                <a:gd name="T67" fmla="*/ 317 h 364"/>
                <a:gd name="T68" fmla="*/ 11 w 524"/>
                <a:gd name="T69" fmla="*/ 291 h 364"/>
                <a:gd name="T70" fmla="*/ 9 w 524"/>
                <a:gd name="T71" fmla="*/ 247 h 364"/>
                <a:gd name="T72" fmla="*/ 6 w 524"/>
                <a:gd name="T73" fmla="*/ 191 h 364"/>
                <a:gd name="T74" fmla="*/ 3 w 524"/>
                <a:gd name="T75" fmla="*/ 130 h 364"/>
                <a:gd name="T76" fmla="*/ 1 w 524"/>
                <a:gd name="T77" fmla="*/ 72 h 364"/>
                <a:gd name="T78" fmla="*/ 0 w 524"/>
                <a:gd name="T79" fmla="*/ 24 h 364"/>
                <a:gd name="T80" fmla="*/ 1 w 524"/>
                <a:gd name="T81" fmla="*/ 24 h 364"/>
                <a:gd name="T82" fmla="*/ 2 w 524"/>
                <a:gd name="T83" fmla="*/ 21 h 364"/>
                <a:gd name="T84" fmla="*/ 24 w 524"/>
                <a:gd name="T8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364">
                  <a:moveTo>
                    <a:pt x="498" y="125"/>
                  </a:moveTo>
                  <a:lnTo>
                    <a:pt x="506" y="138"/>
                  </a:lnTo>
                  <a:lnTo>
                    <a:pt x="511" y="153"/>
                  </a:lnTo>
                  <a:lnTo>
                    <a:pt x="516" y="146"/>
                  </a:lnTo>
                  <a:lnTo>
                    <a:pt x="524" y="138"/>
                  </a:lnTo>
                  <a:lnTo>
                    <a:pt x="523" y="170"/>
                  </a:lnTo>
                  <a:lnTo>
                    <a:pt x="523" y="202"/>
                  </a:lnTo>
                  <a:lnTo>
                    <a:pt x="522" y="233"/>
                  </a:lnTo>
                  <a:lnTo>
                    <a:pt x="521" y="263"/>
                  </a:lnTo>
                  <a:lnTo>
                    <a:pt x="521" y="291"/>
                  </a:lnTo>
                  <a:lnTo>
                    <a:pt x="520" y="315"/>
                  </a:lnTo>
                  <a:lnTo>
                    <a:pt x="520" y="335"/>
                  </a:lnTo>
                  <a:lnTo>
                    <a:pt x="520" y="351"/>
                  </a:lnTo>
                  <a:lnTo>
                    <a:pt x="519" y="360"/>
                  </a:lnTo>
                  <a:lnTo>
                    <a:pt x="519" y="364"/>
                  </a:lnTo>
                  <a:lnTo>
                    <a:pt x="519" y="360"/>
                  </a:lnTo>
                  <a:lnTo>
                    <a:pt x="518" y="352"/>
                  </a:lnTo>
                  <a:lnTo>
                    <a:pt x="516" y="338"/>
                  </a:lnTo>
                  <a:lnTo>
                    <a:pt x="515" y="319"/>
                  </a:lnTo>
                  <a:lnTo>
                    <a:pt x="513" y="297"/>
                  </a:lnTo>
                  <a:lnTo>
                    <a:pt x="511" y="272"/>
                  </a:lnTo>
                  <a:lnTo>
                    <a:pt x="508" y="244"/>
                  </a:lnTo>
                  <a:lnTo>
                    <a:pt x="506" y="215"/>
                  </a:lnTo>
                  <a:lnTo>
                    <a:pt x="504" y="185"/>
                  </a:lnTo>
                  <a:lnTo>
                    <a:pt x="500" y="154"/>
                  </a:lnTo>
                  <a:lnTo>
                    <a:pt x="498" y="125"/>
                  </a:lnTo>
                  <a:close/>
                  <a:moveTo>
                    <a:pt x="239" y="59"/>
                  </a:moveTo>
                  <a:lnTo>
                    <a:pt x="249" y="84"/>
                  </a:lnTo>
                  <a:lnTo>
                    <a:pt x="254" y="110"/>
                  </a:lnTo>
                  <a:lnTo>
                    <a:pt x="267" y="90"/>
                  </a:lnTo>
                  <a:lnTo>
                    <a:pt x="266" y="122"/>
                  </a:lnTo>
                  <a:lnTo>
                    <a:pt x="266" y="155"/>
                  </a:lnTo>
                  <a:lnTo>
                    <a:pt x="266" y="189"/>
                  </a:lnTo>
                  <a:lnTo>
                    <a:pt x="265" y="221"/>
                  </a:lnTo>
                  <a:lnTo>
                    <a:pt x="265" y="250"/>
                  </a:lnTo>
                  <a:lnTo>
                    <a:pt x="265" y="278"/>
                  </a:lnTo>
                  <a:lnTo>
                    <a:pt x="264" y="303"/>
                  </a:lnTo>
                  <a:lnTo>
                    <a:pt x="264" y="324"/>
                  </a:lnTo>
                  <a:lnTo>
                    <a:pt x="264" y="339"/>
                  </a:lnTo>
                  <a:lnTo>
                    <a:pt x="264" y="349"/>
                  </a:lnTo>
                  <a:lnTo>
                    <a:pt x="264" y="353"/>
                  </a:lnTo>
                  <a:lnTo>
                    <a:pt x="263" y="349"/>
                  </a:lnTo>
                  <a:lnTo>
                    <a:pt x="262" y="339"/>
                  </a:lnTo>
                  <a:lnTo>
                    <a:pt x="260" y="322"/>
                  </a:lnTo>
                  <a:lnTo>
                    <a:pt x="258" y="302"/>
                  </a:lnTo>
                  <a:lnTo>
                    <a:pt x="256" y="276"/>
                  </a:lnTo>
                  <a:lnTo>
                    <a:pt x="254" y="248"/>
                  </a:lnTo>
                  <a:lnTo>
                    <a:pt x="251" y="217"/>
                  </a:lnTo>
                  <a:lnTo>
                    <a:pt x="249" y="185"/>
                  </a:lnTo>
                  <a:lnTo>
                    <a:pt x="246" y="152"/>
                  </a:lnTo>
                  <a:lnTo>
                    <a:pt x="243" y="120"/>
                  </a:lnTo>
                  <a:lnTo>
                    <a:pt x="241" y="88"/>
                  </a:lnTo>
                  <a:lnTo>
                    <a:pt x="239" y="59"/>
                  </a:lnTo>
                  <a:close/>
                  <a:moveTo>
                    <a:pt x="24" y="0"/>
                  </a:moveTo>
                  <a:lnTo>
                    <a:pt x="23" y="27"/>
                  </a:lnTo>
                  <a:lnTo>
                    <a:pt x="23" y="58"/>
                  </a:lnTo>
                  <a:lnTo>
                    <a:pt x="22" y="91"/>
                  </a:lnTo>
                  <a:lnTo>
                    <a:pt x="20" y="125"/>
                  </a:lnTo>
                  <a:lnTo>
                    <a:pt x="18" y="158"/>
                  </a:lnTo>
                  <a:lnTo>
                    <a:pt x="17" y="189"/>
                  </a:lnTo>
                  <a:lnTo>
                    <a:pt x="16" y="220"/>
                  </a:lnTo>
                  <a:lnTo>
                    <a:pt x="15" y="247"/>
                  </a:lnTo>
                  <a:lnTo>
                    <a:pt x="14" y="272"/>
                  </a:lnTo>
                  <a:lnTo>
                    <a:pt x="13" y="292"/>
                  </a:lnTo>
                  <a:lnTo>
                    <a:pt x="13" y="307"/>
                  </a:lnTo>
                  <a:lnTo>
                    <a:pt x="12" y="318"/>
                  </a:lnTo>
                  <a:lnTo>
                    <a:pt x="12" y="321"/>
                  </a:lnTo>
                  <a:lnTo>
                    <a:pt x="12" y="317"/>
                  </a:lnTo>
                  <a:lnTo>
                    <a:pt x="12" y="307"/>
                  </a:lnTo>
                  <a:lnTo>
                    <a:pt x="11" y="291"/>
                  </a:lnTo>
                  <a:lnTo>
                    <a:pt x="10" y="271"/>
                  </a:lnTo>
                  <a:lnTo>
                    <a:pt x="9" y="247"/>
                  </a:lnTo>
                  <a:lnTo>
                    <a:pt x="8" y="220"/>
                  </a:lnTo>
                  <a:lnTo>
                    <a:pt x="6" y="191"/>
                  </a:lnTo>
                  <a:lnTo>
                    <a:pt x="4" y="161"/>
                  </a:lnTo>
                  <a:lnTo>
                    <a:pt x="3" y="130"/>
                  </a:lnTo>
                  <a:lnTo>
                    <a:pt x="2" y="100"/>
                  </a:lnTo>
                  <a:lnTo>
                    <a:pt x="1" y="72"/>
                  </a:lnTo>
                  <a:lnTo>
                    <a:pt x="1" y="4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2" y="21"/>
                  </a:lnTo>
                  <a:lnTo>
                    <a:pt x="13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1C37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79063FF-793E-4B7B-8CBD-19B582A6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8" y="1323975"/>
              <a:ext cx="344488" cy="327025"/>
            </a:xfrm>
            <a:custGeom>
              <a:avLst/>
              <a:gdLst>
                <a:gd name="T0" fmla="*/ 99 w 217"/>
                <a:gd name="T1" fmla="*/ 0 h 206"/>
                <a:gd name="T2" fmla="*/ 119 w 217"/>
                <a:gd name="T3" fmla="*/ 1 h 206"/>
                <a:gd name="T4" fmla="*/ 137 w 217"/>
                <a:gd name="T5" fmla="*/ 6 h 206"/>
                <a:gd name="T6" fmla="*/ 157 w 217"/>
                <a:gd name="T7" fmla="*/ 12 h 206"/>
                <a:gd name="T8" fmla="*/ 173 w 217"/>
                <a:gd name="T9" fmla="*/ 22 h 206"/>
                <a:gd name="T10" fmla="*/ 187 w 217"/>
                <a:gd name="T11" fmla="*/ 33 h 206"/>
                <a:gd name="T12" fmla="*/ 200 w 217"/>
                <a:gd name="T13" fmla="*/ 48 h 206"/>
                <a:gd name="T14" fmla="*/ 210 w 217"/>
                <a:gd name="T15" fmla="*/ 65 h 206"/>
                <a:gd name="T16" fmla="*/ 215 w 217"/>
                <a:gd name="T17" fmla="*/ 86 h 206"/>
                <a:gd name="T18" fmla="*/ 217 w 217"/>
                <a:gd name="T19" fmla="*/ 107 h 206"/>
                <a:gd name="T20" fmla="*/ 216 w 217"/>
                <a:gd name="T21" fmla="*/ 168 h 206"/>
                <a:gd name="T22" fmla="*/ 185 w 217"/>
                <a:gd name="T23" fmla="*/ 188 h 206"/>
                <a:gd name="T24" fmla="*/ 154 w 217"/>
                <a:gd name="T25" fmla="*/ 201 h 206"/>
                <a:gd name="T26" fmla="*/ 123 w 217"/>
                <a:gd name="T27" fmla="*/ 206 h 206"/>
                <a:gd name="T28" fmla="*/ 93 w 217"/>
                <a:gd name="T29" fmla="*/ 206 h 206"/>
                <a:gd name="T30" fmla="*/ 62 w 217"/>
                <a:gd name="T31" fmla="*/ 200 h 206"/>
                <a:gd name="T32" fmla="*/ 31 w 217"/>
                <a:gd name="T33" fmla="*/ 186 h 206"/>
                <a:gd name="T34" fmla="*/ 0 w 217"/>
                <a:gd name="T35" fmla="*/ 167 h 206"/>
                <a:gd name="T36" fmla="*/ 0 w 217"/>
                <a:gd name="T37" fmla="*/ 109 h 206"/>
                <a:gd name="T38" fmla="*/ 2 w 217"/>
                <a:gd name="T39" fmla="*/ 82 h 206"/>
                <a:gd name="T40" fmla="*/ 8 w 217"/>
                <a:gd name="T41" fmla="*/ 61 h 206"/>
                <a:gd name="T42" fmla="*/ 18 w 217"/>
                <a:gd name="T43" fmla="*/ 42 h 206"/>
                <a:gd name="T44" fmla="*/ 30 w 217"/>
                <a:gd name="T45" fmla="*/ 27 h 206"/>
                <a:gd name="T46" fmla="*/ 46 w 217"/>
                <a:gd name="T47" fmla="*/ 15 h 206"/>
                <a:gd name="T48" fmla="*/ 62 w 217"/>
                <a:gd name="T49" fmla="*/ 7 h 206"/>
                <a:gd name="T50" fmla="*/ 81 w 217"/>
                <a:gd name="T51" fmla="*/ 2 h 206"/>
                <a:gd name="T52" fmla="*/ 99 w 217"/>
                <a:gd name="T53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7" h="206">
                  <a:moveTo>
                    <a:pt x="99" y="0"/>
                  </a:moveTo>
                  <a:lnTo>
                    <a:pt x="119" y="1"/>
                  </a:lnTo>
                  <a:lnTo>
                    <a:pt x="137" y="6"/>
                  </a:lnTo>
                  <a:lnTo>
                    <a:pt x="157" y="12"/>
                  </a:lnTo>
                  <a:lnTo>
                    <a:pt x="173" y="22"/>
                  </a:lnTo>
                  <a:lnTo>
                    <a:pt x="187" y="33"/>
                  </a:lnTo>
                  <a:lnTo>
                    <a:pt x="200" y="48"/>
                  </a:lnTo>
                  <a:lnTo>
                    <a:pt x="210" y="65"/>
                  </a:lnTo>
                  <a:lnTo>
                    <a:pt x="215" y="86"/>
                  </a:lnTo>
                  <a:lnTo>
                    <a:pt x="217" y="107"/>
                  </a:lnTo>
                  <a:lnTo>
                    <a:pt x="216" y="168"/>
                  </a:lnTo>
                  <a:lnTo>
                    <a:pt x="185" y="188"/>
                  </a:lnTo>
                  <a:lnTo>
                    <a:pt x="154" y="201"/>
                  </a:lnTo>
                  <a:lnTo>
                    <a:pt x="123" y="206"/>
                  </a:lnTo>
                  <a:lnTo>
                    <a:pt x="93" y="206"/>
                  </a:lnTo>
                  <a:lnTo>
                    <a:pt x="62" y="200"/>
                  </a:lnTo>
                  <a:lnTo>
                    <a:pt x="31" y="186"/>
                  </a:lnTo>
                  <a:lnTo>
                    <a:pt x="0" y="167"/>
                  </a:lnTo>
                  <a:lnTo>
                    <a:pt x="0" y="109"/>
                  </a:lnTo>
                  <a:lnTo>
                    <a:pt x="2" y="82"/>
                  </a:lnTo>
                  <a:lnTo>
                    <a:pt x="8" y="61"/>
                  </a:lnTo>
                  <a:lnTo>
                    <a:pt x="18" y="42"/>
                  </a:lnTo>
                  <a:lnTo>
                    <a:pt x="30" y="27"/>
                  </a:lnTo>
                  <a:lnTo>
                    <a:pt x="46" y="15"/>
                  </a:lnTo>
                  <a:lnTo>
                    <a:pt x="62" y="7"/>
                  </a:lnTo>
                  <a:lnTo>
                    <a:pt x="8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9A64F5-32F3-4209-920C-0C85DDF2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91" y="4791169"/>
              <a:ext cx="1216506" cy="400652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80B4DC7F-FA19-4D2B-A303-048F99176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0" y="4929190"/>
              <a:ext cx="1547936" cy="12111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630159E1-AED4-42B3-AC38-58172BD7E155}"/>
              </a:ext>
            </a:extLst>
          </p:cNvPr>
          <p:cNvSpPr/>
          <p:nvPr/>
        </p:nvSpPr>
        <p:spPr>
          <a:xfrm>
            <a:off x="5676525" y="187797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90AC7AC-D65D-49AE-AEB3-6538F80F5686}"/>
              </a:ext>
            </a:extLst>
          </p:cNvPr>
          <p:cNvSpPr/>
          <p:nvPr/>
        </p:nvSpPr>
        <p:spPr>
          <a:xfrm>
            <a:off x="7630460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3CBF59-D2B8-4562-8EAF-8EC23AE6120C}"/>
              </a:ext>
            </a:extLst>
          </p:cNvPr>
          <p:cNvSpPr/>
          <p:nvPr/>
        </p:nvSpPr>
        <p:spPr>
          <a:xfrm>
            <a:off x="8321681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2F5582-6CBF-40C6-B641-22B91B6C6320}"/>
              </a:ext>
            </a:extLst>
          </p:cNvPr>
          <p:cNvSpPr/>
          <p:nvPr/>
        </p:nvSpPr>
        <p:spPr>
          <a:xfrm>
            <a:off x="3044447" y="4445149"/>
            <a:ext cx="825872" cy="8258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1E9B921-78A2-4252-A89E-310CE235EF11}"/>
              </a:ext>
            </a:extLst>
          </p:cNvPr>
          <p:cNvSpPr/>
          <p:nvPr/>
        </p:nvSpPr>
        <p:spPr>
          <a:xfrm>
            <a:off x="3681018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9B95CEF-F194-4381-A5AF-FBDFE3A73190}"/>
              </a:ext>
            </a:extLst>
          </p:cNvPr>
          <p:cNvSpPr/>
          <p:nvPr/>
        </p:nvSpPr>
        <p:spPr>
          <a:xfrm>
            <a:off x="676541" y="4674215"/>
            <a:ext cx="212287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PADRONIZAÇÃO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431C4E5-AF64-406D-B795-73AD136C1DF0}"/>
              </a:ext>
            </a:extLst>
          </p:cNvPr>
          <p:cNvGrpSpPr/>
          <p:nvPr/>
        </p:nvGrpSpPr>
        <p:grpSpPr>
          <a:xfrm>
            <a:off x="3261041" y="4751795"/>
            <a:ext cx="392687" cy="212580"/>
            <a:chOff x="-1412875" y="3252788"/>
            <a:chExt cx="3935413" cy="2130425"/>
          </a:xfrm>
          <a:solidFill>
            <a:schemeClr val="bg1"/>
          </a:solidFill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1F9980FF-AF30-43E5-AE4F-09393F128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12875" y="3252788"/>
              <a:ext cx="3935413" cy="2130425"/>
            </a:xfrm>
            <a:custGeom>
              <a:avLst/>
              <a:gdLst>
                <a:gd name="T0" fmla="*/ 1796 w 1828"/>
                <a:gd name="T1" fmla="*/ 455 h 990"/>
                <a:gd name="T2" fmla="*/ 1552 w 1828"/>
                <a:gd name="T3" fmla="*/ 228 h 990"/>
                <a:gd name="T4" fmla="*/ 914 w 1828"/>
                <a:gd name="T5" fmla="*/ 0 h 990"/>
                <a:gd name="T6" fmla="*/ 276 w 1828"/>
                <a:gd name="T7" fmla="*/ 228 h 990"/>
                <a:gd name="T8" fmla="*/ 32 w 1828"/>
                <a:gd name="T9" fmla="*/ 455 h 990"/>
                <a:gd name="T10" fmla="*/ 0 w 1828"/>
                <a:gd name="T11" fmla="*/ 495 h 990"/>
                <a:gd name="T12" fmla="*/ 32 w 1828"/>
                <a:gd name="T13" fmla="*/ 535 h 990"/>
                <a:gd name="T14" fmla="*/ 276 w 1828"/>
                <a:gd name="T15" fmla="*/ 762 h 990"/>
                <a:gd name="T16" fmla="*/ 914 w 1828"/>
                <a:gd name="T17" fmla="*/ 990 h 990"/>
                <a:gd name="T18" fmla="*/ 1552 w 1828"/>
                <a:gd name="T19" fmla="*/ 762 h 990"/>
                <a:gd name="T20" fmla="*/ 1796 w 1828"/>
                <a:gd name="T21" fmla="*/ 535 h 990"/>
                <a:gd name="T22" fmla="*/ 1828 w 1828"/>
                <a:gd name="T23" fmla="*/ 495 h 990"/>
                <a:gd name="T24" fmla="*/ 1796 w 1828"/>
                <a:gd name="T25" fmla="*/ 455 h 990"/>
                <a:gd name="T26" fmla="*/ 914 w 1828"/>
                <a:gd name="T27" fmla="*/ 842 h 990"/>
                <a:gd name="T28" fmla="*/ 567 w 1828"/>
                <a:gd name="T29" fmla="*/ 495 h 990"/>
                <a:gd name="T30" fmla="*/ 578 w 1828"/>
                <a:gd name="T31" fmla="*/ 408 h 990"/>
                <a:gd name="T32" fmla="*/ 499 w 1828"/>
                <a:gd name="T33" fmla="*/ 395 h 990"/>
                <a:gd name="T34" fmla="*/ 487 w 1828"/>
                <a:gd name="T35" fmla="*/ 495 h 990"/>
                <a:gd name="T36" fmla="*/ 624 w 1828"/>
                <a:gd name="T37" fmla="*/ 808 h 990"/>
                <a:gd name="T38" fmla="*/ 354 w 1828"/>
                <a:gd name="T39" fmla="*/ 661 h 990"/>
                <a:gd name="T40" fmla="*/ 167 w 1828"/>
                <a:gd name="T41" fmla="*/ 495 h 990"/>
                <a:gd name="T42" fmla="*/ 354 w 1828"/>
                <a:gd name="T43" fmla="*/ 329 h 990"/>
                <a:gd name="T44" fmla="*/ 624 w 1828"/>
                <a:gd name="T45" fmla="*/ 182 h 990"/>
                <a:gd name="T46" fmla="*/ 677 w 1828"/>
                <a:gd name="T47" fmla="*/ 242 h 990"/>
                <a:gd name="T48" fmla="*/ 914 w 1828"/>
                <a:gd name="T49" fmla="*/ 148 h 990"/>
                <a:gd name="T50" fmla="*/ 1261 w 1828"/>
                <a:gd name="T51" fmla="*/ 495 h 990"/>
                <a:gd name="T52" fmla="*/ 914 w 1828"/>
                <a:gd name="T53" fmla="*/ 842 h 990"/>
                <a:gd name="T54" fmla="*/ 1474 w 1828"/>
                <a:gd name="T55" fmla="*/ 661 h 990"/>
                <a:gd name="T56" fmla="*/ 1204 w 1828"/>
                <a:gd name="T57" fmla="*/ 808 h 990"/>
                <a:gd name="T58" fmla="*/ 1341 w 1828"/>
                <a:gd name="T59" fmla="*/ 495 h 990"/>
                <a:gd name="T60" fmla="*/ 1204 w 1828"/>
                <a:gd name="T61" fmla="*/ 182 h 990"/>
                <a:gd name="T62" fmla="*/ 1474 w 1828"/>
                <a:gd name="T63" fmla="*/ 329 h 990"/>
                <a:gd name="T64" fmla="*/ 1661 w 1828"/>
                <a:gd name="T65" fmla="*/ 495 h 990"/>
                <a:gd name="T66" fmla="*/ 1474 w 1828"/>
                <a:gd name="T67" fmla="*/ 661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28" h="990">
                  <a:moveTo>
                    <a:pt x="1796" y="455"/>
                  </a:moveTo>
                  <a:cubicBezTo>
                    <a:pt x="1793" y="451"/>
                    <a:pt x="1704" y="340"/>
                    <a:pt x="1552" y="228"/>
                  </a:cubicBezTo>
                  <a:cubicBezTo>
                    <a:pt x="1349" y="79"/>
                    <a:pt x="1129" y="0"/>
                    <a:pt x="914" y="0"/>
                  </a:cubicBezTo>
                  <a:cubicBezTo>
                    <a:pt x="699" y="0"/>
                    <a:pt x="479" y="79"/>
                    <a:pt x="276" y="228"/>
                  </a:cubicBezTo>
                  <a:cubicBezTo>
                    <a:pt x="124" y="340"/>
                    <a:pt x="35" y="451"/>
                    <a:pt x="32" y="45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32" y="535"/>
                    <a:pt x="32" y="535"/>
                    <a:pt x="32" y="535"/>
                  </a:cubicBezTo>
                  <a:cubicBezTo>
                    <a:pt x="35" y="539"/>
                    <a:pt x="124" y="650"/>
                    <a:pt x="276" y="762"/>
                  </a:cubicBezTo>
                  <a:cubicBezTo>
                    <a:pt x="479" y="911"/>
                    <a:pt x="699" y="990"/>
                    <a:pt x="914" y="990"/>
                  </a:cubicBezTo>
                  <a:cubicBezTo>
                    <a:pt x="1129" y="990"/>
                    <a:pt x="1349" y="911"/>
                    <a:pt x="1552" y="762"/>
                  </a:cubicBezTo>
                  <a:cubicBezTo>
                    <a:pt x="1704" y="650"/>
                    <a:pt x="1793" y="539"/>
                    <a:pt x="1796" y="535"/>
                  </a:cubicBezTo>
                  <a:cubicBezTo>
                    <a:pt x="1828" y="495"/>
                    <a:pt x="1828" y="495"/>
                    <a:pt x="1828" y="495"/>
                  </a:cubicBezTo>
                  <a:lnTo>
                    <a:pt x="1796" y="455"/>
                  </a:lnTo>
                  <a:close/>
                  <a:moveTo>
                    <a:pt x="914" y="842"/>
                  </a:moveTo>
                  <a:cubicBezTo>
                    <a:pt x="723" y="842"/>
                    <a:pt x="567" y="686"/>
                    <a:pt x="567" y="495"/>
                  </a:cubicBezTo>
                  <a:cubicBezTo>
                    <a:pt x="567" y="465"/>
                    <a:pt x="571" y="436"/>
                    <a:pt x="578" y="408"/>
                  </a:cubicBezTo>
                  <a:cubicBezTo>
                    <a:pt x="499" y="395"/>
                    <a:pt x="499" y="395"/>
                    <a:pt x="499" y="395"/>
                  </a:cubicBezTo>
                  <a:cubicBezTo>
                    <a:pt x="492" y="427"/>
                    <a:pt x="487" y="461"/>
                    <a:pt x="487" y="495"/>
                  </a:cubicBezTo>
                  <a:cubicBezTo>
                    <a:pt x="487" y="618"/>
                    <a:pt x="540" y="730"/>
                    <a:pt x="624" y="808"/>
                  </a:cubicBezTo>
                  <a:cubicBezTo>
                    <a:pt x="516" y="768"/>
                    <a:pt x="424" y="712"/>
                    <a:pt x="354" y="661"/>
                  </a:cubicBezTo>
                  <a:cubicBezTo>
                    <a:pt x="268" y="598"/>
                    <a:pt x="204" y="534"/>
                    <a:pt x="167" y="495"/>
                  </a:cubicBezTo>
                  <a:cubicBezTo>
                    <a:pt x="204" y="456"/>
                    <a:pt x="268" y="392"/>
                    <a:pt x="354" y="329"/>
                  </a:cubicBezTo>
                  <a:cubicBezTo>
                    <a:pt x="424" y="278"/>
                    <a:pt x="516" y="222"/>
                    <a:pt x="624" y="182"/>
                  </a:cubicBezTo>
                  <a:cubicBezTo>
                    <a:pt x="677" y="242"/>
                    <a:pt x="677" y="242"/>
                    <a:pt x="677" y="242"/>
                  </a:cubicBezTo>
                  <a:cubicBezTo>
                    <a:pt x="739" y="184"/>
                    <a:pt x="823" y="148"/>
                    <a:pt x="914" y="148"/>
                  </a:cubicBezTo>
                  <a:cubicBezTo>
                    <a:pt x="1105" y="148"/>
                    <a:pt x="1261" y="304"/>
                    <a:pt x="1261" y="495"/>
                  </a:cubicBezTo>
                  <a:cubicBezTo>
                    <a:pt x="1261" y="686"/>
                    <a:pt x="1105" y="842"/>
                    <a:pt x="914" y="842"/>
                  </a:cubicBezTo>
                  <a:close/>
                  <a:moveTo>
                    <a:pt x="1474" y="661"/>
                  </a:moveTo>
                  <a:cubicBezTo>
                    <a:pt x="1404" y="712"/>
                    <a:pt x="1312" y="768"/>
                    <a:pt x="1204" y="808"/>
                  </a:cubicBezTo>
                  <a:cubicBezTo>
                    <a:pt x="1288" y="730"/>
                    <a:pt x="1341" y="618"/>
                    <a:pt x="1341" y="495"/>
                  </a:cubicBezTo>
                  <a:cubicBezTo>
                    <a:pt x="1341" y="372"/>
                    <a:pt x="1288" y="260"/>
                    <a:pt x="1204" y="182"/>
                  </a:cubicBezTo>
                  <a:cubicBezTo>
                    <a:pt x="1312" y="222"/>
                    <a:pt x="1404" y="278"/>
                    <a:pt x="1474" y="329"/>
                  </a:cubicBezTo>
                  <a:cubicBezTo>
                    <a:pt x="1560" y="392"/>
                    <a:pt x="1624" y="456"/>
                    <a:pt x="1661" y="495"/>
                  </a:cubicBezTo>
                  <a:cubicBezTo>
                    <a:pt x="1624" y="534"/>
                    <a:pt x="1560" y="598"/>
                    <a:pt x="1474" y="6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943E97A8-4B57-490D-B25A-907DF75F5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" y="3821113"/>
              <a:ext cx="995363" cy="995363"/>
            </a:xfrm>
            <a:custGeom>
              <a:avLst/>
              <a:gdLst>
                <a:gd name="T0" fmla="*/ 10 w 462"/>
                <a:gd name="T1" fmla="*/ 164 h 462"/>
                <a:gd name="T2" fmla="*/ 0 w 462"/>
                <a:gd name="T3" fmla="*/ 231 h 462"/>
                <a:gd name="T4" fmla="*/ 231 w 462"/>
                <a:gd name="T5" fmla="*/ 462 h 462"/>
                <a:gd name="T6" fmla="*/ 462 w 462"/>
                <a:gd name="T7" fmla="*/ 231 h 462"/>
                <a:gd name="T8" fmla="*/ 231 w 462"/>
                <a:gd name="T9" fmla="*/ 0 h 462"/>
                <a:gd name="T10" fmla="*/ 71 w 462"/>
                <a:gd name="T11" fmla="*/ 65 h 462"/>
                <a:gd name="T12" fmla="*/ 185 w 462"/>
                <a:gd name="T13" fmla="*/ 193 h 462"/>
                <a:gd name="T14" fmla="*/ 10 w 462"/>
                <a:gd name="T15" fmla="*/ 16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2" h="462">
                  <a:moveTo>
                    <a:pt x="10" y="164"/>
                  </a:moveTo>
                  <a:cubicBezTo>
                    <a:pt x="4" y="185"/>
                    <a:pt x="0" y="208"/>
                    <a:pt x="0" y="231"/>
                  </a:cubicBezTo>
                  <a:cubicBezTo>
                    <a:pt x="0" y="358"/>
                    <a:pt x="104" y="462"/>
                    <a:pt x="231" y="462"/>
                  </a:cubicBezTo>
                  <a:cubicBezTo>
                    <a:pt x="358" y="462"/>
                    <a:pt x="462" y="358"/>
                    <a:pt x="462" y="231"/>
                  </a:cubicBezTo>
                  <a:cubicBezTo>
                    <a:pt x="462" y="104"/>
                    <a:pt x="358" y="0"/>
                    <a:pt x="231" y="0"/>
                  </a:cubicBezTo>
                  <a:cubicBezTo>
                    <a:pt x="169" y="0"/>
                    <a:pt x="113" y="25"/>
                    <a:pt x="71" y="65"/>
                  </a:cubicBezTo>
                  <a:cubicBezTo>
                    <a:pt x="185" y="193"/>
                    <a:pt x="185" y="193"/>
                    <a:pt x="185" y="193"/>
                  </a:cubicBezTo>
                  <a:lnTo>
                    <a:pt x="1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909CE1B1-A14B-43CA-9B1B-036AA6C6B672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Benefícios</a:t>
            </a:r>
            <a:endParaRPr lang="en-US" altLang="pt-BR" sz="3500" dirty="0"/>
          </a:p>
        </p:txBody>
      </p:sp>
    </p:spTree>
    <p:extLst>
      <p:ext uri="{BB962C8B-B14F-4D97-AF65-F5344CB8AC3E}">
        <p14:creationId xmlns:p14="http://schemas.microsoft.com/office/powerpoint/2010/main" val="3744366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CFD1F98B-7A08-4694-91CD-41FEB7E9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695" y="79430"/>
            <a:ext cx="4614609" cy="701675"/>
          </a:xfrm>
        </p:spPr>
        <p:txBody>
          <a:bodyPr/>
          <a:lstStyle/>
          <a:p>
            <a:r>
              <a:rPr lang="pt-BR" altLang="pt-BR" sz="3500" b="1" dirty="0"/>
              <a:t>Padronização</a:t>
            </a:r>
            <a:endParaRPr lang="en-US" altLang="pt-BR" sz="35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60B941-245B-4439-88CC-F21635ED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7" y="695556"/>
            <a:ext cx="12192000" cy="678072"/>
          </a:xfrm>
          <a:prstGeom prst="rect">
            <a:avLst/>
          </a:prstGeom>
        </p:spPr>
      </p:pic>
      <p:pic>
        <p:nvPicPr>
          <p:cNvPr id="7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A4AF1D49-ED16-4B54-BFF5-D00A16289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7" y="1471150"/>
            <a:ext cx="10358840" cy="50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3BB3EBF-EC79-43BD-9CFE-0D932B01FCBE}"/>
              </a:ext>
            </a:extLst>
          </p:cNvPr>
          <p:cNvSpPr>
            <a:spLocks/>
          </p:cNvSpPr>
          <p:nvPr/>
        </p:nvSpPr>
        <p:spPr bwMode="auto">
          <a:xfrm>
            <a:off x="3318436" y="1802438"/>
            <a:ext cx="5536384" cy="3469371"/>
          </a:xfrm>
          <a:custGeom>
            <a:avLst/>
            <a:gdLst>
              <a:gd name="T0" fmla="*/ 2010 w 3865"/>
              <a:gd name="T1" fmla="*/ 0 h 2422"/>
              <a:gd name="T2" fmla="*/ 2011 w 3865"/>
              <a:gd name="T3" fmla="*/ 1859 h 2422"/>
              <a:gd name="T4" fmla="*/ 2044 w 3865"/>
              <a:gd name="T5" fmla="*/ 1871 h 2422"/>
              <a:gd name="T6" fmla="*/ 2075 w 3865"/>
              <a:gd name="T7" fmla="*/ 1885 h 2422"/>
              <a:gd name="T8" fmla="*/ 3252 w 3865"/>
              <a:gd name="T9" fmla="*/ 703 h 2422"/>
              <a:gd name="T10" fmla="*/ 3361 w 3865"/>
              <a:gd name="T11" fmla="*/ 812 h 2422"/>
              <a:gd name="T12" fmla="*/ 2184 w 3865"/>
              <a:gd name="T13" fmla="*/ 1994 h 2422"/>
              <a:gd name="T14" fmla="*/ 2199 w 3865"/>
              <a:gd name="T15" fmla="*/ 2025 h 2422"/>
              <a:gd name="T16" fmla="*/ 2211 w 3865"/>
              <a:gd name="T17" fmla="*/ 2058 h 2422"/>
              <a:gd name="T18" fmla="*/ 3865 w 3865"/>
              <a:gd name="T19" fmla="*/ 2058 h 2422"/>
              <a:gd name="T20" fmla="*/ 3865 w 3865"/>
              <a:gd name="T21" fmla="*/ 2212 h 2422"/>
              <a:gd name="T22" fmla="*/ 2211 w 3865"/>
              <a:gd name="T23" fmla="*/ 2212 h 2422"/>
              <a:gd name="T24" fmla="*/ 2197 w 3865"/>
              <a:gd name="T25" fmla="*/ 2251 h 2422"/>
              <a:gd name="T26" fmla="*/ 2177 w 3865"/>
              <a:gd name="T27" fmla="*/ 2287 h 2422"/>
              <a:gd name="T28" fmla="*/ 2153 w 3865"/>
              <a:gd name="T29" fmla="*/ 2320 h 2422"/>
              <a:gd name="T30" fmla="*/ 2125 w 3865"/>
              <a:gd name="T31" fmla="*/ 2349 h 2422"/>
              <a:gd name="T32" fmla="*/ 2092 w 3865"/>
              <a:gd name="T33" fmla="*/ 2374 h 2422"/>
              <a:gd name="T34" fmla="*/ 2057 w 3865"/>
              <a:gd name="T35" fmla="*/ 2394 h 2422"/>
              <a:gd name="T36" fmla="*/ 2018 w 3865"/>
              <a:gd name="T37" fmla="*/ 2409 h 2422"/>
              <a:gd name="T38" fmla="*/ 1977 w 3865"/>
              <a:gd name="T39" fmla="*/ 2418 h 2422"/>
              <a:gd name="T40" fmla="*/ 1934 w 3865"/>
              <a:gd name="T41" fmla="*/ 2422 h 2422"/>
              <a:gd name="T42" fmla="*/ 1890 w 3865"/>
              <a:gd name="T43" fmla="*/ 2418 h 2422"/>
              <a:gd name="T44" fmla="*/ 1849 w 3865"/>
              <a:gd name="T45" fmla="*/ 2409 h 2422"/>
              <a:gd name="T46" fmla="*/ 1812 w 3865"/>
              <a:gd name="T47" fmla="*/ 2394 h 2422"/>
              <a:gd name="T48" fmla="*/ 1776 w 3865"/>
              <a:gd name="T49" fmla="*/ 2374 h 2422"/>
              <a:gd name="T50" fmla="*/ 1744 w 3865"/>
              <a:gd name="T51" fmla="*/ 2349 h 2422"/>
              <a:gd name="T52" fmla="*/ 1716 w 3865"/>
              <a:gd name="T53" fmla="*/ 2320 h 2422"/>
              <a:gd name="T54" fmla="*/ 1691 w 3865"/>
              <a:gd name="T55" fmla="*/ 2287 h 2422"/>
              <a:gd name="T56" fmla="*/ 1672 w 3865"/>
              <a:gd name="T57" fmla="*/ 2251 h 2422"/>
              <a:gd name="T58" fmla="*/ 1658 w 3865"/>
              <a:gd name="T59" fmla="*/ 2212 h 2422"/>
              <a:gd name="T60" fmla="*/ 0 w 3865"/>
              <a:gd name="T61" fmla="*/ 2212 h 2422"/>
              <a:gd name="T62" fmla="*/ 0 w 3865"/>
              <a:gd name="T63" fmla="*/ 2058 h 2422"/>
              <a:gd name="T64" fmla="*/ 1658 w 3865"/>
              <a:gd name="T65" fmla="*/ 2058 h 2422"/>
              <a:gd name="T66" fmla="*/ 1669 w 3865"/>
              <a:gd name="T67" fmla="*/ 2025 h 2422"/>
              <a:gd name="T68" fmla="*/ 1684 w 3865"/>
              <a:gd name="T69" fmla="*/ 1995 h 2422"/>
              <a:gd name="T70" fmla="*/ 497 w 3865"/>
              <a:gd name="T71" fmla="*/ 814 h 2422"/>
              <a:gd name="T72" fmla="*/ 606 w 3865"/>
              <a:gd name="T73" fmla="*/ 706 h 2422"/>
              <a:gd name="T74" fmla="*/ 1793 w 3865"/>
              <a:gd name="T75" fmla="*/ 1886 h 2422"/>
              <a:gd name="T76" fmla="*/ 1824 w 3865"/>
              <a:gd name="T77" fmla="*/ 1871 h 2422"/>
              <a:gd name="T78" fmla="*/ 1856 w 3865"/>
              <a:gd name="T79" fmla="*/ 1859 h 2422"/>
              <a:gd name="T80" fmla="*/ 1856 w 3865"/>
              <a:gd name="T81" fmla="*/ 0 h 2422"/>
              <a:gd name="T82" fmla="*/ 2010 w 3865"/>
              <a:gd name="T83" fmla="*/ 0 h 2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5" h="2422">
                <a:moveTo>
                  <a:pt x="2010" y="0"/>
                </a:moveTo>
                <a:lnTo>
                  <a:pt x="2011" y="1859"/>
                </a:lnTo>
                <a:lnTo>
                  <a:pt x="2044" y="1871"/>
                </a:lnTo>
                <a:lnTo>
                  <a:pt x="2075" y="1885"/>
                </a:lnTo>
                <a:lnTo>
                  <a:pt x="3252" y="703"/>
                </a:lnTo>
                <a:lnTo>
                  <a:pt x="3361" y="812"/>
                </a:lnTo>
                <a:lnTo>
                  <a:pt x="2184" y="1994"/>
                </a:lnTo>
                <a:lnTo>
                  <a:pt x="2199" y="2025"/>
                </a:lnTo>
                <a:lnTo>
                  <a:pt x="2211" y="2058"/>
                </a:lnTo>
                <a:lnTo>
                  <a:pt x="3865" y="2058"/>
                </a:lnTo>
                <a:lnTo>
                  <a:pt x="3865" y="2212"/>
                </a:lnTo>
                <a:lnTo>
                  <a:pt x="2211" y="2212"/>
                </a:lnTo>
                <a:lnTo>
                  <a:pt x="2197" y="2251"/>
                </a:lnTo>
                <a:lnTo>
                  <a:pt x="2177" y="2287"/>
                </a:lnTo>
                <a:lnTo>
                  <a:pt x="2153" y="2320"/>
                </a:lnTo>
                <a:lnTo>
                  <a:pt x="2125" y="2349"/>
                </a:lnTo>
                <a:lnTo>
                  <a:pt x="2092" y="2374"/>
                </a:lnTo>
                <a:lnTo>
                  <a:pt x="2057" y="2394"/>
                </a:lnTo>
                <a:lnTo>
                  <a:pt x="2018" y="2409"/>
                </a:lnTo>
                <a:lnTo>
                  <a:pt x="1977" y="2418"/>
                </a:lnTo>
                <a:lnTo>
                  <a:pt x="1934" y="2422"/>
                </a:lnTo>
                <a:lnTo>
                  <a:pt x="1890" y="2418"/>
                </a:lnTo>
                <a:lnTo>
                  <a:pt x="1849" y="2409"/>
                </a:lnTo>
                <a:lnTo>
                  <a:pt x="1812" y="2394"/>
                </a:lnTo>
                <a:lnTo>
                  <a:pt x="1776" y="2374"/>
                </a:lnTo>
                <a:lnTo>
                  <a:pt x="1744" y="2349"/>
                </a:lnTo>
                <a:lnTo>
                  <a:pt x="1716" y="2320"/>
                </a:lnTo>
                <a:lnTo>
                  <a:pt x="1691" y="2287"/>
                </a:lnTo>
                <a:lnTo>
                  <a:pt x="1672" y="2251"/>
                </a:lnTo>
                <a:lnTo>
                  <a:pt x="1658" y="2212"/>
                </a:lnTo>
                <a:lnTo>
                  <a:pt x="0" y="2212"/>
                </a:lnTo>
                <a:lnTo>
                  <a:pt x="0" y="2058"/>
                </a:lnTo>
                <a:lnTo>
                  <a:pt x="1658" y="2058"/>
                </a:lnTo>
                <a:lnTo>
                  <a:pt x="1669" y="2025"/>
                </a:lnTo>
                <a:lnTo>
                  <a:pt x="1684" y="1995"/>
                </a:lnTo>
                <a:lnTo>
                  <a:pt x="497" y="814"/>
                </a:lnTo>
                <a:lnTo>
                  <a:pt x="606" y="706"/>
                </a:lnTo>
                <a:lnTo>
                  <a:pt x="1793" y="1886"/>
                </a:lnTo>
                <a:lnTo>
                  <a:pt x="1824" y="1871"/>
                </a:lnTo>
                <a:lnTo>
                  <a:pt x="1856" y="1859"/>
                </a:lnTo>
                <a:lnTo>
                  <a:pt x="1856" y="0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4B0FC44-1533-4C04-8E3B-F4DEA76511DB}"/>
              </a:ext>
            </a:extLst>
          </p:cNvPr>
          <p:cNvSpPr>
            <a:spLocks/>
          </p:cNvSpPr>
          <p:nvPr/>
        </p:nvSpPr>
        <p:spPr bwMode="auto">
          <a:xfrm>
            <a:off x="4278172" y="5072700"/>
            <a:ext cx="3621210" cy="1620091"/>
          </a:xfrm>
          <a:custGeom>
            <a:avLst/>
            <a:gdLst>
              <a:gd name="T0" fmla="*/ 799 w 2528"/>
              <a:gd name="T1" fmla="*/ 0 h 1131"/>
              <a:gd name="T2" fmla="*/ 826 w 2528"/>
              <a:gd name="T3" fmla="*/ 12 h 1131"/>
              <a:gd name="T4" fmla="*/ 859 w 2528"/>
              <a:gd name="T5" fmla="*/ 74 h 1131"/>
              <a:gd name="T6" fmla="*/ 921 w 2528"/>
              <a:gd name="T7" fmla="*/ 162 h 1131"/>
              <a:gd name="T8" fmla="*/ 1002 w 2528"/>
              <a:gd name="T9" fmla="*/ 233 h 1131"/>
              <a:gd name="T10" fmla="*/ 1098 w 2528"/>
              <a:gd name="T11" fmla="*/ 284 h 1131"/>
              <a:gd name="T12" fmla="*/ 1206 w 2528"/>
              <a:gd name="T13" fmla="*/ 311 h 1131"/>
              <a:gd name="T14" fmla="*/ 1321 w 2528"/>
              <a:gd name="T15" fmla="*/ 311 h 1131"/>
              <a:gd name="T16" fmla="*/ 1429 w 2528"/>
              <a:gd name="T17" fmla="*/ 284 h 1131"/>
              <a:gd name="T18" fmla="*/ 1525 w 2528"/>
              <a:gd name="T19" fmla="*/ 233 h 1131"/>
              <a:gd name="T20" fmla="*/ 1606 w 2528"/>
              <a:gd name="T21" fmla="*/ 162 h 1131"/>
              <a:gd name="T22" fmla="*/ 1670 w 2528"/>
              <a:gd name="T23" fmla="*/ 74 h 1131"/>
              <a:gd name="T24" fmla="*/ 1701 w 2528"/>
              <a:gd name="T25" fmla="*/ 12 h 1131"/>
              <a:gd name="T26" fmla="*/ 1729 w 2528"/>
              <a:gd name="T27" fmla="*/ 0 h 1131"/>
              <a:gd name="T28" fmla="*/ 2502 w 2528"/>
              <a:gd name="T29" fmla="*/ 3 h 1131"/>
              <a:gd name="T30" fmla="*/ 2522 w 2528"/>
              <a:gd name="T31" fmla="*/ 20 h 1131"/>
              <a:gd name="T32" fmla="*/ 2528 w 2528"/>
              <a:gd name="T33" fmla="*/ 46 h 1131"/>
              <a:gd name="T34" fmla="*/ 2487 w 2528"/>
              <a:gd name="T35" fmla="*/ 226 h 1131"/>
              <a:gd name="T36" fmla="*/ 2422 w 2528"/>
              <a:gd name="T37" fmla="*/ 394 h 1131"/>
              <a:gd name="T38" fmla="*/ 2335 w 2528"/>
              <a:gd name="T39" fmla="*/ 552 h 1131"/>
              <a:gd name="T40" fmla="*/ 2227 w 2528"/>
              <a:gd name="T41" fmla="*/ 694 h 1131"/>
              <a:gd name="T42" fmla="*/ 2101 w 2528"/>
              <a:gd name="T43" fmla="*/ 819 h 1131"/>
              <a:gd name="T44" fmla="*/ 1958 w 2528"/>
              <a:gd name="T45" fmla="*/ 926 h 1131"/>
              <a:gd name="T46" fmla="*/ 1802 w 2528"/>
              <a:gd name="T47" fmla="*/ 1013 h 1131"/>
              <a:gd name="T48" fmla="*/ 1632 w 2528"/>
              <a:gd name="T49" fmla="*/ 1077 h 1131"/>
              <a:gd name="T50" fmla="*/ 1453 w 2528"/>
              <a:gd name="T51" fmla="*/ 1117 h 1131"/>
              <a:gd name="T52" fmla="*/ 1264 w 2528"/>
              <a:gd name="T53" fmla="*/ 1131 h 1131"/>
              <a:gd name="T54" fmla="*/ 1076 w 2528"/>
              <a:gd name="T55" fmla="*/ 1117 h 1131"/>
              <a:gd name="T56" fmla="*/ 896 w 2528"/>
              <a:gd name="T57" fmla="*/ 1077 h 1131"/>
              <a:gd name="T58" fmla="*/ 727 w 2528"/>
              <a:gd name="T59" fmla="*/ 1013 h 1131"/>
              <a:gd name="T60" fmla="*/ 570 w 2528"/>
              <a:gd name="T61" fmla="*/ 926 h 1131"/>
              <a:gd name="T62" fmla="*/ 428 w 2528"/>
              <a:gd name="T63" fmla="*/ 819 h 1131"/>
              <a:gd name="T64" fmla="*/ 301 w 2528"/>
              <a:gd name="T65" fmla="*/ 694 h 1131"/>
              <a:gd name="T66" fmla="*/ 193 w 2528"/>
              <a:gd name="T67" fmla="*/ 552 h 1131"/>
              <a:gd name="T68" fmla="*/ 106 w 2528"/>
              <a:gd name="T69" fmla="*/ 394 h 1131"/>
              <a:gd name="T70" fmla="*/ 41 w 2528"/>
              <a:gd name="T71" fmla="*/ 226 h 1131"/>
              <a:gd name="T72" fmla="*/ 0 w 2528"/>
              <a:gd name="T73" fmla="*/ 46 h 1131"/>
              <a:gd name="T74" fmla="*/ 5 w 2528"/>
              <a:gd name="T75" fmla="*/ 20 h 1131"/>
              <a:gd name="T76" fmla="*/ 25 w 2528"/>
              <a:gd name="T77" fmla="*/ 3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28" h="1131">
                <a:moveTo>
                  <a:pt x="40" y="0"/>
                </a:moveTo>
                <a:lnTo>
                  <a:pt x="799" y="0"/>
                </a:lnTo>
                <a:lnTo>
                  <a:pt x="815" y="4"/>
                </a:lnTo>
                <a:lnTo>
                  <a:pt x="826" y="12"/>
                </a:lnTo>
                <a:lnTo>
                  <a:pt x="836" y="25"/>
                </a:lnTo>
                <a:lnTo>
                  <a:pt x="859" y="74"/>
                </a:lnTo>
                <a:lnTo>
                  <a:pt x="887" y="120"/>
                </a:lnTo>
                <a:lnTo>
                  <a:pt x="921" y="162"/>
                </a:lnTo>
                <a:lnTo>
                  <a:pt x="960" y="200"/>
                </a:lnTo>
                <a:lnTo>
                  <a:pt x="1002" y="233"/>
                </a:lnTo>
                <a:lnTo>
                  <a:pt x="1049" y="261"/>
                </a:lnTo>
                <a:lnTo>
                  <a:pt x="1098" y="284"/>
                </a:lnTo>
                <a:lnTo>
                  <a:pt x="1151" y="301"/>
                </a:lnTo>
                <a:lnTo>
                  <a:pt x="1206" y="311"/>
                </a:lnTo>
                <a:lnTo>
                  <a:pt x="1264" y="315"/>
                </a:lnTo>
                <a:lnTo>
                  <a:pt x="1321" y="311"/>
                </a:lnTo>
                <a:lnTo>
                  <a:pt x="1376" y="301"/>
                </a:lnTo>
                <a:lnTo>
                  <a:pt x="1429" y="284"/>
                </a:lnTo>
                <a:lnTo>
                  <a:pt x="1478" y="261"/>
                </a:lnTo>
                <a:lnTo>
                  <a:pt x="1525" y="233"/>
                </a:lnTo>
                <a:lnTo>
                  <a:pt x="1568" y="200"/>
                </a:lnTo>
                <a:lnTo>
                  <a:pt x="1606" y="162"/>
                </a:lnTo>
                <a:lnTo>
                  <a:pt x="1640" y="120"/>
                </a:lnTo>
                <a:lnTo>
                  <a:pt x="1670" y="74"/>
                </a:lnTo>
                <a:lnTo>
                  <a:pt x="1693" y="25"/>
                </a:lnTo>
                <a:lnTo>
                  <a:pt x="1701" y="12"/>
                </a:lnTo>
                <a:lnTo>
                  <a:pt x="1714" y="4"/>
                </a:lnTo>
                <a:lnTo>
                  <a:pt x="1729" y="0"/>
                </a:lnTo>
                <a:lnTo>
                  <a:pt x="2489" y="0"/>
                </a:lnTo>
                <a:lnTo>
                  <a:pt x="2502" y="3"/>
                </a:lnTo>
                <a:lnTo>
                  <a:pt x="2514" y="10"/>
                </a:lnTo>
                <a:lnTo>
                  <a:pt x="2522" y="20"/>
                </a:lnTo>
                <a:lnTo>
                  <a:pt x="2528" y="32"/>
                </a:lnTo>
                <a:lnTo>
                  <a:pt x="2528" y="46"/>
                </a:lnTo>
                <a:lnTo>
                  <a:pt x="2510" y="138"/>
                </a:lnTo>
                <a:lnTo>
                  <a:pt x="2487" y="226"/>
                </a:lnTo>
                <a:lnTo>
                  <a:pt x="2458" y="311"/>
                </a:lnTo>
                <a:lnTo>
                  <a:pt x="2422" y="394"/>
                </a:lnTo>
                <a:lnTo>
                  <a:pt x="2381" y="474"/>
                </a:lnTo>
                <a:lnTo>
                  <a:pt x="2335" y="552"/>
                </a:lnTo>
                <a:lnTo>
                  <a:pt x="2283" y="624"/>
                </a:lnTo>
                <a:lnTo>
                  <a:pt x="2227" y="694"/>
                </a:lnTo>
                <a:lnTo>
                  <a:pt x="2166" y="758"/>
                </a:lnTo>
                <a:lnTo>
                  <a:pt x="2101" y="819"/>
                </a:lnTo>
                <a:lnTo>
                  <a:pt x="2032" y="874"/>
                </a:lnTo>
                <a:lnTo>
                  <a:pt x="1958" y="926"/>
                </a:lnTo>
                <a:lnTo>
                  <a:pt x="1882" y="972"/>
                </a:lnTo>
                <a:lnTo>
                  <a:pt x="1802" y="1013"/>
                </a:lnTo>
                <a:lnTo>
                  <a:pt x="1719" y="1048"/>
                </a:lnTo>
                <a:lnTo>
                  <a:pt x="1632" y="1077"/>
                </a:lnTo>
                <a:lnTo>
                  <a:pt x="1544" y="1101"/>
                </a:lnTo>
                <a:lnTo>
                  <a:pt x="1453" y="1117"/>
                </a:lnTo>
                <a:lnTo>
                  <a:pt x="1359" y="1127"/>
                </a:lnTo>
                <a:lnTo>
                  <a:pt x="1264" y="1131"/>
                </a:lnTo>
                <a:lnTo>
                  <a:pt x="1169" y="1127"/>
                </a:lnTo>
                <a:lnTo>
                  <a:pt x="1076" y="1117"/>
                </a:lnTo>
                <a:lnTo>
                  <a:pt x="985" y="1101"/>
                </a:lnTo>
                <a:lnTo>
                  <a:pt x="896" y="1077"/>
                </a:lnTo>
                <a:lnTo>
                  <a:pt x="810" y="1048"/>
                </a:lnTo>
                <a:lnTo>
                  <a:pt x="727" y="1013"/>
                </a:lnTo>
                <a:lnTo>
                  <a:pt x="646" y="972"/>
                </a:lnTo>
                <a:lnTo>
                  <a:pt x="570" y="926"/>
                </a:lnTo>
                <a:lnTo>
                  <a:pt x="497" y="874"/>
                </a:lnTo>
                <a:lnTo>
                  <a:pt x="428" y="819"/>
                </a:lnTo>
                <a:lnTo>
                  <a:pt x="362" y="758"/>
                </a:lnTo>
                <a:lnTo>
                  <a:pt x="301" y="694"/>
                </a:lnTo>
                <a:lnTo>
                  <a:pt x="245" y="624"/>
                </a:lnTo>
                <a:lnTo>
                  <a:pt x="193" y="552"/>
                </a:lnTo>
                <a:lnTo>
                  <a:pt x="147" y="474"/>
                </a:lnTo>
                <a:lnTo>
                  <a:pt x="106" y="394"/>
                </a:lnTo>
                <a:lnTo>
                  <a:pt x="71" y="311"/>
                </a:lnTo>
                <a:lnTo>
                  <a:pt x="41" y="226"/>
                </a:lnTo>
                <a:lnTo>
                  <a:pt x="17" y="138"/>
                </a:lnTo>
                <a:lnTo>
                  <a:pt x="0" y="46"/>
                </a:lnTo>
                <a:lnTo>
                  <a:pt x="1" y="32"/>
                </a:lnTo>
                <a:lnTo>
                  <a:pt x="5" y="20"/>
                </a:lnTo>
                <a:lnTo>
                  <a:pt x="14" y="10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B789751-8A66-4028-BC1E-254A9D7CAABF}"/>
              </a:ext>
            </a:extLst>
          </p:cNvPr>
          <p:cNvSpPr>
            <a:spLocks/>
          </p:cNvSpPr>
          <p:nvPr/>
        </p:nvSpPr>
        <p:spPr bwMode="auto">
          <a:xfrm>
            <a:off x="4984364" y="3052959"/>
            <a:ext cx="890978" cy="1200385"/>
          </a:xfrm>
          <a:custGeom>
            <a:avLst/>
            <a:gdLst>
              <a:gd name="T0" fmla="*/ 569 w 622"/>
              <a:gd name="T1" fmla="*/ 0 h 838"/>
              <a:gd name="T2" fmla="*/ 586 w 622"/>
              <a:gd name="T3" fmla="*/ 0 h 838"/>
              <a:gd name="T4" fmla="*/ 600 w 622"/>
              <a:gd name="T5" fmla="*/ 5 h 838"/>
              <a:gd name="T6" fmla="*/ 610 w 622"/>
              <a:gd name="T7" fmla="*/ 15 h 838"/>
              <a:gd name="T8" fmla="*/ 618 w 622"/>
              <a:gd name="T9" fmla="*/ 28 h 838"/>
              <a:gd name="T10" fmla="*/ 621 w 622"/>
              <a:gd name="T11" fmla="*/ 44 h 838"/>
              <a:gd name="T12" fmla="*/ 622 w 622"/>
              <a:gd name="T13" fmla="*/ 794 h 838"/>
              <a:gd name="T14" fmla="*/ 620 w 622"/>
              <a:gd name="T15" fmla="*/ 806 h 838"/>
              <a:gd name="T16" fmla="*/ 614 w 622"/>
              <a:gd name="T17" fmla="*/ 818 h 838"/>
              <a:gd name="T18" fmla="*/ 605 w 622"/>
              <a:gd name="T19" fmla="*/ 828 h 838"/>
              <a:gd name="T20" fmla="*/ 594 w 622"/>
              <a:gd name="T21" fmla="*/ 835 h 838"/>
              <a:gd name="T22" fmla="*/ 594 w 622"/>
              <a:gd name="T23" fmla="*/ 835 h 838"/>
              <a:gd name="T24" fmla="*/ 581 w 622"/>
              <a:gd name="T25" fmla="*/ 838 h 838"/>
              <a:gd name="T26" fmla="*/ 568 w 622"/>
              <a:gd name="T27" fmla="*/ 838 h 838"/>
              <a:gd name="T28" fmla="*/ 555 w 622"/>
              <a:gd name="T29" fmla="*/ 832 h 838"/>
              <a:gd name="T30" fmla="*/ 544 w 622"/>
              <a:gd name="T31" fmla="*/ 825 h 838"/>
              <a:gd name="T32" fmla="*/ 13 w 622"/>
              <a:gd name="T33" fmla="*/ 296 h 838"/>
              <a:gd name="T34" fmla="*/ 4 w 622"/>
              <a:gd name="T35" fmla="*/ 283 h 838"/>
              <a:gd name="T36" fmla="*/ 0 w 622"/>
              <a:gd name="T37" fmla="*/ 268 h 838"/>
              <a:gd name="T38" fmla="*/ 2 w 622"/>
              <a:gd name="T39" fmla="*/ 253 h 838"/>
              <a:gd name="T40" fmla="*/ 7 w 622"/>
              <a:gd name="T41" fmla="*/ 240 h 838"/>
              <a:gd name="T42" fmla="*/ 19 w 622"/>
              <a:gd name="T43" fmla="*/ 228 h 838"/>
              <a:gd name="T44" fmla="*/ 88 w 622"/>
              <a:gd name="T45" fmla="*/ 180 h 838"/>
              <a:gd name="T46" fmla="*/ 162 w 622"/>
              <a:gd name="T47" fmla="*/ 138 h 838"/>
              <a:gd name="T48" fmla="*/ 238 w 622"/>
              <a:gd name="T49" fmla="*/ 99 h 838"/>
              <a:gd name="T50" fmla="*/ 317 w 622"/>
              <a:gd name="T51" fmla="*/ 66 h 838"/>
              <a:gd name="T52" fmla="*/ 399 w 622"/>
              <a:gd name="T53" fmla="*/ 38 h 838"/>
              <a:gd name="T54" fmla="*/ 482 w 622"/>
              <a:gd name="T55" fmla="*/ 16 h 838"/>
              <a:gd name="T56" fmla="*/ 569 w 622"/>
              <a:gd name="T57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2" h="838">
                <a:moveTo>
                  <a:pt x="569" y="0"/>
                </a:moveTo>
                <a:lnTo>
                  <a:pt x="586" y="0"/>
                </a:lnTo>
                <a:lnTo>
                  <a:pt x="600" y="5"/>
                </a:lnTo>
                <a:lnTo>
                  <a:pt x="610" y="15"/>
                </a:lnTo>
                <a:lnTo>
                  <a:pt x="618" y="28"/>
                </a:lnTo>
                <a:lnTo>
                  <a:pt x="621" y="44"/>
                </a:lnTo>
                <a:lnTo>
                  <a:pt x="622" y="794"/>
                </a:lnTo>
                <a:lnTo>
                  <a:pt x="620" y="806"/>
                </a:lnTo>
                <a:lnTo>
                  <a:pt x="614" y="818"/>
                </a:lnTo>
                <a:lnTo>
                  <a:pt x="605" y="828"/>
                </a:lnTo>
                <a:lnTo>
                  <a:pt x="594" y="835"/>
                </a:lnTo>
                <a:lnTo>
                  <a:pt x="594" y="835"/>
                </a:lnTo>
                <a:lnTo>
                  <a:pt x="581" y="838"/>
                </a:lnTo>
                <a:lnTo>
                  <a:pt x="568" y="838"/>
                </a:lnTo>
                <a:lnTo>
                  <a:pt x="555" y="832"/>
                </a:lnTo>
                <a:lnTo>
                  <a:pt x="544" y="825"/>
                </a:lnTo>
                <a:lnTo>
                  <a:pt x="13" y="296"/>
                </a:lnTo>
                <a:lnTo>
                  <a:pt x="4" y="283"/>
                </a:lnTo>
                <a:lnTo>
                  <a:pt x="0" y="268"/>
                </a:lnTo>
                <a:lnTo>
                  <a:pt x="2" y="253"/>
                </a:lnTo>
                <a:lnTo>
                  <a:pt x="7" y="240"/>
                </a:lnTo>
                <a:lnTo>
                  <a:pt x="19" y="228"/>
                </a:lnTo>
                <a:lnTo>
                  <a:pt x="88" y="180"/>
                </a:lnTo>
                <a:lnTo>
                  <a:pt x="162" y="138"/>
                </a:lnTo>
                <a:lnTo>
                  <a:pt x="238" y="99"/>
                </a:lnTo>
                <a:lnTo>
                  <a:pt x="317" y="66"/>
                </a:lnTo>
                <a:lnTo>
                  <a:pt x="399" y="38"/>
                </a:lnTo>
                <a:lnTo>
                  <a:pt x="482" y="16"/>
                </a:lnTo>
                <a:lnTo>
                  <a:pt x="569" y="0"/>
                </a:lnTo>
                <a:close/>
              </a:path>
            </a:pathLst>
          </a:custGeom>
          <a:solidFill>
            <a:schemeClr val="bg1">
              <a:lumMod val="7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56E98F5-11AC-4138-AAE1-3AF43FAD84CC}"/>
              </a:ext>
            </a:extLst>
          </p:cNvPr>
          <p:cNvSpPr>
            <a:spLocks/>
          </p:cNvSpPr>
          <p:nvPr/>
        </p:nvSpPr>
        <p:spPr bwMode="auto">
          <a:xfrm>
            <a:off x="4279606" y="3759153"/>
            <a:ext cx="1201817" cy="888113"/>
          </a:xfrm>
          <a:custGeom>
            <a:avLst/>
            <a:gdLst>
              <a:gd name="T0" fmla="*/ 267 w 839"/>
              <a:gd name="T1" fmla="*/ 0 h 620"/>
              <a:gd name="T2" fmla="*/ 281 w 839"/>
              <a:gd name="T3" fmla="*/ 5 h 620"/>
              <a:gd name="T4" fmla="*/ 294 w 839"/>
              <a:gd name="T5" fmla="*/ 13 h 620"/>
              <a:gd name="T6" fmla="*/ 827 w 839"/>
              <a:gd name="T7" fmla="*/ 544 h 620"/>
              <a:gd name="T8" fmla="*/ 834 w 839"/>
              <a:gd name="T9" fmla="*/ 555 h 620"/>
              <a:gd name="T10" fmla="*/ 838 w 839"/>
              <a:gd name="T11" fmla="*/ 567 h 620"/>
              <a:gd name="T12" fmla="*/ 839 w 839"/>
              <a:gd name="T13" fmla="*/ 580 h 620"/>
              <a:gd name="T14" fmla="*/ 836 w 839"/>
              <a:gd name="T15" fmla="*/ 593 h 620"/>
              <a:gd name="T16" fmla="*/ 836 w 839"/>
              <a:gd name="T17" fmla="*/ 593 h 620"/>
              <a:gd name="T18" fmla="*/ 829 w 839"/>
              <a:gd name="T19" fmla="*/ 604 h 620"/>
              <a:gd name="T20" fmla="*/ 820 w 839"/>
              <a:gd name="T21" fmla="*/ 613 h 620"/>
              <a:gd name="T22" fmla="*/ 808 w 839"/>
              <a:gd name="T23" fmla="*/ 618 h 620"/>
              <a:gd name="T24" fmla="*/ 795 w 839"/>
              <a:gd name="T25" fmla="*/ 620 h 620"/>
              <a:gd name="T26" fmla="*/ 43 w 839"/>
              <a:gd name="T27" fmla="*/ 620 h 620"/>
              <a:gd name="T28" fmla="*/ 28 w 839"/>
              <a:gd name="T29" fmla="*/ 617 h 620"/>
              <a:gd name="T30" fmla="*/ 15 w 839"/>
              <a:gd name="T31" fmla="*/ 610 h 620"/>
              <a:gd name="T32" fmla="*/ 6 w 839"/>
              <a:gd name="T33" fmla="*/ 598 h 620"/>
              <a:gd name="T34" fmla="*/ 0 w 839"/>
              <a:gd name="T35" fmla="*/ 584 h 620"/>
              <a:gd name="T36" fmla="*/ 0 w 839"/>
              <a:gd name="T37" fmla="*/ 569 h 620"/>
              <a:gd name="T38" fmla="*/ 16 w 839"/>
              <a:gd name="T39" fmla="*/ 482 h 620"/>
              <a:gd name="T40" fmla="*/ 39 w 839"/>
              <a:gd name="T41" fmla="*/ 399 h 620"/>
              <a:gd name="T42" fmla="*/ 67 w 839"/>
              <a:gd name="T43" fmla="*/ 317 h 620"/>
              <a:gd name="T44" fmla="*/ 99 w 839"/>
              <a:gd name="T45" fmla="*/ 238 h 620"/>
              <a:gd name="T46" fmla="*/ 137 w 839"/>
              <a:gd name="T47" fmla="*/ 162 h 620"/>
              <a:gd name="T48" fmla="*/ 180 w 839"/>
              <a:gd name="T49" fmla="*/ 89 h 620"/>
              <a:gd name="T50" fmla="*/ 227 w 839"/>
              <a:gd name="T51" fmla="*/ 19 h 620"/>
              <a:gd name="T52" fmla="*/ 239 w 839"/>
              <a:gd name="T53" fmla="*/ 9 h 620"/>
              <a:gd name="T54" fmla="*/ 252 w 839"/>
              <a:gd name="T55" fmla="*/ 1 h 620"/>
              <a:gd name="T56" fmla="*/ 267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267" y="0"/>
                </a:moveTo>
                <a:lnTo>
                  <a:pt x="281" y="5"/>
                </a:lnTo>
                <a:lnTo>
                  <a:pt x="294" y="13"/>
                </a:lnTo>
                <a:lnTo>
                  <a:pt x="827" y="544"/>
                </a:lnTo>
                <a:lnTo>
                  <a:pt x="834" y="555"/>
                </a:lnTo>
                <a:lnTo>
                  <a:pt x="838" y="567"/>
                </a:lnTo>
                <a:lnTo>
                  <a:pt x="839" y="580"/>
                </a:lnTo>
                <a:lnTo>
                  <a:pt x="836" y="593"/>
                </a:lnTo>
                <a:lnTo>
                  <a:pt x="836" y="593"/>
                </a:lnTo>
                <a:lnTo>
                  <a:pt x="829" y="604"/>
                </a:lnTo>
                <a:lnTo>
                  <a:pt x="820" y="613"/>
                </a:lnTo>
                <a:lnTo>
                  <a:pt x="808" y="618"/>
                </a:lnTo>
                <a:lnTo>
                  <a:pt x="795" y="620"/>
                </a:lnTo>
                <a:lnTo>
                  <a:pt x="43" y="620"/>
                </a:lnTo>
                <a:lnTo>
                  <a:pt x="28" y="617"/>
                </a:lnTo>
                <a:lnTo>
                  <a:pt x="15" y="610"/>
                </a:lnTo>
                <a:lnTo>
                  <a:pt x="6" y="598"/>
                </a:lnTo>
                <a:lnTo>
                  <a:pt x="0" y="584"/>
                </a:lnTo>
                <a:lnTo>
                  <a:pt x="0" y="569"/>
                </a:lnTo>
                <a:lnTo>
                  <a:pt x="16" y="482"/>
                </a:lnTo>
                <a:lnTo>
                  <a:pt x="39" y="399"/>
                </a:lnTo>
                <a:lnTo>
                  <a:pt x="67" y="317"/>
                </a:lnTo>
                <a:lnTo>
                  <a:pt x="99" y="238"/>
                </a:lnTo>
                <a:lnTo>
                  <a:pt x="137" y="162"/>
                </a:lnTo>
                <a:lnTo>
                  <a:pt x="180" y="89"/>
                </a:lnTo>
                <a:lnTo>
                  <a:pt x="227" y="19"/>
                </a:lnTo>
                <a:lnTo>
                  <a:pt x="239" y="9"/>
                </a:lnTo>
                <a:lnTo>
                  <a:pt x="252" y="1"/>
                </a:lnTo>
                <a:lnTo>
                  <a:pt x="267" y="0"/>
                </a:lnTo>
                <a:close/>
              </a:path>
            </a:pathLst>
          </a:custGeom>
          <a:solidFill>
            <a:schemeClr val="bg1">
              <a:lumMod val="8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0D3FBC48-482F-48C3-8A98-582B3568A0C9}"/>
              </a:ext>
            </a:extLst>
          </p:cNvPr>
          <p:cNvSpPr>
            <a:spLocks/>
          </p:cNvSpPr>
          <p:nvPr/>
        </p:nvSpPr>
        <p:spPr bwMode="auto">
          <a:xfrm>
            <a:off x="6696133" y="3759153"/>
            <a:ext cx="1201817" cy="888113"/>
          </a:xfrm>
          <a:custGeom>
            <a:avLst/>
            <a:gdLst>
              <a:gd name="T0" fmla="*/ 571 w 839"/>
              <a:gd name="T1" fmla="*/ 0 h 620"/>
              <a:gd name="T2" fmla="*/ 587 w 839"/>
              <a:gd name="T3" fmla="*/ 1 h 620"/>
              <a:gd name="T4" fmla="*/ 600 w 839"/>
              <a:gd name="T5" fmla="*/ 7 h 620"/>
              <a:gd name="T6" fmla="*/ 611 w 839"/>
              <a:gd name="T7" fmla="*/ 19 h 620"/>
              <a:gd name="T8" fmla="*/ 659 w 839"/>
              <a:gd name="T9" fmla="*/ 88 h 620"/>
              <a:gd name="T10" fmla="*/ 702 w 839"/>
              <a:gd name="T11" fmla="*/ 162 h 620"/>
              <a:gd name="T12" fmla="*/ 739 w 839"/>
              <a:gd name="T13" fmla="*/ 238 h 620"/>
              <a:gd name="T14" fmla="*/ 772 w 839"/>
              <a:gd name="T15" fmla="*/ 317 h 620"/>
              <a:gd name="T16" fmla="*/ 800 w 839"/>
              <a:gd name="T17" fmla="*/ 399 h 620"/>
              <a:gd name="T18" fmla="*/ 822 w 839"/>
              <a:gd name="T19" fmla="*/ 482 h 620"/>
              <a:gd name="T20" fmla="*/ 839 w 839"/>
              <a:gd name="T21" fmla="*/ 569 h 620"/>
              <a:gd name="T22" fmla="*/ 839 w 839"/>
              <a:gd name="T23" fmla="*/ 584 h 620"/>
              <a:gd name="T24" fmla="*/ 833 w 839"/>
              <a:gd name="T25" fmla="*/ 598 h 620"/>
              <a:gd name="T26" fmla="*/ 824 w 839"/>
              <a:gd name="T27" fmla="*/ 610 h 620"/>
              <a:gd name="T28" fmla="*/ 811 w 839"/>
              <a:gd name="T29" fmla="*/ 617 h 620"/>
              <a:gd name="T30" fmla="*/ 795 w 839"/>
              <a:gd name="T31" fmla="*/ 620 h 620"/>
              <a:gd name="T32" fmla="*/ 44 w 839"/>
              <a:gd name="T33" fmla="*/ 620 h 620"/>
              <a:gd name="T34" fmla="*/ 31 w 839"/>
              <a:gd name="T35" fmla="*/ 618 h 620"/>
              <a:gd name="T36" fmla="*/ 19 w 839"/>
              <a:gd name="T37" fmla="*/ 613 h 620"/>
              <a:gd name="T38" fmla="*/ 10 w 839"/>
              <a:gd name="T39" fmla="*/ 604 h 620"/>
              <a:gd name="T40" fmla="*/ 4 w 839"/>
              <a:gd name="T41" fmla="*/ 593 h 620"/>
              <a:gd name="T42" fmla="*/ 3 w 839"/>
              <a:gd name="T43" fmla="*/ 591 h 620"/>
              <a:gd name="T44" fmla="*/ 0 w 839"/>
              <a:gd name="T45" fmla="*/ 580 h 620"/>
              <a:gd name="T46" fmla="*/ 0 w 839"/>
              <a:gd name="T47" fmla="*/ 567 h 620"/>
              <a:gd name="T48" fmla="*/ 5 w 839"/>
              <a:gd name="T49" fmla="*/ 554 h 620"/>
              <a:gd name="T50" fmla="*/ 12 w 839"/>
              <a:gd name="T51" fmla="*/ 543 h 620"/>
              <a:gd name="T52" fmla="*/ 545 w 839"/>
              <a:gd name="T53" fmla="*/ 13 h 620"/>
              <a:gd name="T54" fmla="*/ 557 w 839"/>
              <a:gd name="T55" fmla="*/ 4 h 620"/>
              <a:gd name="T56" fmla="*/ 571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571" y="0"/>
                </a:moveTo>
                <a:lnTo>
                  <a:pt x="587" y="1"/>
                </a:lnTo>
                <a:lnTo>
                  <a:pt x="600" y="7"/>
                </a:lnTo>
                <a:lnTo>
                  <a:pt x="611" y="19"/>
                </a:lnTo>
                <a:lnTo>
                  <a:pt x="659" y="88"/>
                </a:lnTo>
                <a:lnTo>
                  <a:pt x="702" y="162"/>
                </a:lnTo>
                <a:lnTo>
                  <a:pt x="739" y="238"/>
                </a:lnTo>
                <a:lnTo>
                  <a:pt x="772" y="317"/>
                </a:lnTo>
                <a:lnTo>
                  <a:pt x="800" y="399"/>
                </a:lnTo>
                <a:lnTo>
                  <a:pt x="822" y="482"/>
                </a:lnTo>
                <a:lnTo>
                  <a:pt x="839" y="569"/>
                </a:lnTo>
                <a:lnTo>
                  <a:pt x="839" y="584"/>
                </a:lnTo>
                <a:lnTo>
                  <a:pt x="833" y="598"/>
                </a:lnTo>
                <a:lnTo>
                  <a:pt x="824" y="610"/>
                </a:lnTo>
                <a:lnTo>
                  <a:pt x="811" y="617"/>
                </a:lnTo>
                <a:lnTo>
                  <a:pt x="795" y="620"/>
                </a:lnTo>
                <a:lnTo>
                  <a:pt x="44" y="620"/>
                </a:lnTo>
                <a:lnTo>
                  <a:pt x="31" y="618"/>
                </a:lnTo>
                <a:lnTo>
                  <a:pt x="19" y="613"/>
                </a:lnTo>
                <a:lnTo>
                  <a:pt x="10" y="604"/>
                </a:lnTo>
                <a:lnTo>
                  <a:pt x="4" y="593"/>
                </a:lnTo>
                <a:lnTo>
                  <a:pt x="3" y="591"/>
                </a:lnTo>
                <a:lnTo>
                  <a:pt x="0" y="580"/>
                </a:lnTo>
                <a:lnTo>
                  <a:pt x="0" y="567"/>
                </a:lnTo>
                <a:lnTo>
                  <a:pt x="5" y="554"/>
                </a:lnTo>
                <a:lnTo>
                  <a:pt x="12" y="543"/>
                </a:lnTo>
                <a:lnTo>
                  <a:pt x="545" y="13"/>
                </a:lnTo>
                <a:lnTo>
                  <a:pt x="557" y="4"/>
                </a:lnTo>
                <a:lnTo>
                  <a:pt x="571" y="0"/>
                </a:ln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C8177CB9-C35E-4EE3-97DF-DF3A9C6D4B57}"/>
              </a:ext>
            </a:extLst>
          </p:cNvPr>
          <p:cNvSpPr>
            <a:spLocks/>
          </p:cNvSpPr>
          <p:nvPr/>
        </p:nvSpPr>
        <p:spPr bwMode="auto">
          <a:xfrm>
            <a:off x="6302212" y="3050095"/>
            <a:ext cx="889547" cy="1203249"/>
          </a:xfrm>
          <a:custGeom>
            <a:avLst/>
            <a:gdLst>
              <a:gd name="T0" fmla="*/ 51 w 621"/>
              <a:gd name="T1" fmla="*/ 0 h 840"/>
              <a:gd name="T2" fmla="*/ 138 w 621"/>
              <a:gd name="T3" fmla="*/ 18 h 840"/>
              <a:gd name="T4" fmla="*/ 223 w 621"/>
              <a:gd name="T5" fmla="*/ 40 h 840"/>
              <a:gd name="T6" fmla="*/ 304 w 621"/>
              <a:gd name="T7" fmla="*/ 67 h 840"/>
              <a:gd name="T8" fmla="*/ 383 w 621"/>
              <a:gd name="T9" fmla="*/ 101 h 840"/>
              <a:gd name="T10" fmla="*/ 459 w 621"/>
              <a:gd name="T11" fmla="*/ 139 h 840"/>
              <a:gd name="T12" fmla="*/ 532 w 621"/>
              <a:gd name="T13" fmla="*/ 182 h 840"/>
              <a:gd name="T14" fmla="*/ 603 w 621"/>
              <a:gd name="T15" fmla="*/ 229 h 840"/>
              <a:gd name="T16" fmla="*/ 614 w 621"/>
              <a:gd name="T17" fmla="*/ 241 h 840"/>
              <a:gd name="T18" fmla="*/ 620 w 621"/>
              <a:gd name="T19" fmla="*/ 255 h 840"/>
              <a:gd name="T20" fmla="*/ 621 w 621"/>
              <a:gd name="T21" fmla="*/ 270 h 840"/>
              <a:gd name="T22" fmla="*/ 617 w 621"/>
              <a:gd name="T23" fmla="*/ 285 h 840"/>
              <a:gd name="T24" fmla="*/ 608 w 621"/>
              <a:gd name="T25" fmla="*/ 298 h 840"/>
              <a:gd name="T26" fmla="*/ 77 w 621"/>
              <a:gd name="T27" fmla="*/ 827 h 840"/>
              <a:gd name="T28" fmla="*/ 67 w 621"/>
              <a:gd name="T29" fmla="*/ 834 h 840"/>
              <a:gd name="T30" fmla="*/ 55 w 621"/>
              <a:gd name="T31" fmla="*/ 840 h 840"/>
              <a:gd name="T32" fmla="*/ 41 w 621"/>
              <a:gd name="T33" fmla="*/ 840 h 840"/>
              <a:gd name="T34" fmla="*/ 28 w 621"/>
              <a:gd name="T35" fmla="*/ 837 h 840"/>
              <a:gd name="T36" fmla="*/ 28 w 621"/>
              <a:gd name="T37" fmla="*/ 837 h 840"/>
              <a:gd name="T38" fmla="*/ 16 w 621"/>
              <a:gd name="T39" fmla="*/ 830 h 840"/>
              <a:gd name="T40" fmla="*/ 8 w 621"/>
              <a:gd name="T41" fmla="*/ 820 h 840"/>
              <a:gd name="T42" fmla="*/ 2 w 621"/>
              <a:gd name="T43" fmla="*/ 808 h 840"/>
              <a:gd name="T44" fmla="*/ 0 w 621"/>
              <a:gd name="T45" fmla="*/ 796 h 840"/>
              <a:gd name="T46" fmla="*/ 0 w 621"/>
              <a:gd name="T47" fmla="*/ 46 h 840"/>
              <a:gd name="T48" fmla="*/ 2 w 621"/>
              <a:gd name="T49" fmla="*/ 30 h 840"/>
              <a:gd name="T50" fmla="*/ 10 w 621"/>
              <a:gd name="T51" fmla="*/ 17 h 840"/>
              <a:gd name="T52" fmla="*/ 21 w 621"/>
              <a:gd name="T53" fmla="*/ 7 h 840"/>
              <a:gd name="T54" fmla="*/ 36 w 621"/>
              <a:gd name="T55" fmla="*/ 2 h 840"/>
              <a:gd name="T56" fmla="*/ 51 w 621"/>
              <a:gd name="T57" fmla="*/ 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1" h="840">
                <a:moveTo>
                  <a:pt x="51" y="0"/>
                </a:moveTo>
                <a:lnTo>
                  <a:pt x="138" y="18"/>
                </a:lnTo>
                <a:lnTo>
                  <a:pt x="223" y="40"/>
                </a:lnTo>
                <a:lnTo>
                  <a:pt x="304" y="67"/>
                </a:lnTo>
                <a:lnTo>
                  <a:pt x="383" y="101"/>
                </a:lnTo>
                <a:lnTo>
                  <a:pt x="459" y="139"/>
                </a:lnTo>
                <a:lnTo>
                  <a:pt x="532" y="182"/>
                </a:lnTo>
                <a:lnTo>
                  <a:pt x="603" y="229"/>
                </a:lnTo>
                <a:lnTo>
                  <a:pt x="614" y="241"/>
                </a:lnTo>
                <a:lnTo>
                  <a:pt x="620" y="255"/>
                </a:lnTo>
                <a:lnTo>
                  <a:pt x="621" y="270"/>
                </a:lnTo>
                <a:lnTo>
                  <a:pt x="617" y="285"/>
                </a:lnTo>
                <a:lnTo>
                  <a:pt x="608" y="298"/>
                </a:lnTo>
                <a:lnTo>
                  <a:pt x="77" y="827"/>
                </a:lnTo>
                <a:lnTo>
                  <a:pt x="67" y="834"/>
                </a:lnTo>
                <a:lnTo>
                  <a:pt x="55" y="840"/>
                </a:lnTo>
                <a:lnTo>
                  <a:pt x="41" y="840"/>
                </a:lnTo>
                <a:lnTo>
                  <a:pt x="28" y="837"/>
                </a:lnTo>
                <a:lnTo>
                  <a:pt x="28" y="837"/>
                </a:lnTo>
                <a:lnTo>
                  <a:pt x="16" y="830"/>
                </a:lnTo>
                <a:lnTo>
                  <a:pt x="8" y="820"/>
                </a:lnTo>
                <a:lnTo>
                  <a:pt x="2" y="808"/>
                </a:lnTo>
                <a:lnTo>
                  <a:pt x="0" y="796"/>
                </a:lnTo>
                <a:lnTo>
                  <a:pt x="0" y="46"/>
                </a:lnTo>
                <a:lnTo>
                  <a:pt x="2" y="30"/>
                </a:lnTo>
                <a:lnTo>
                  <a:pt x="10" y="17"/>
                </a:lnTo>
                <a:lnTo>
                  <a:pt x="21" y="7"/>
                </a:lnTo>
                <a:lnTo>
                  <a:pt x="36" y="2"/>
                </a:lnTo>
                <a:lnTo>
                  <a:pt x="51" y="0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3AF237-041B-4C07-A252-BCFB00A979B6}"/>
              </a:ext>
            </a:extLst>
          </p:cNvPr>
          <p:cNvSpPr/>
          <p:nvPr/>
        </p:nvSpPr>
        <p:spPr>
          <a:xfrm>
            <a:off x="5549011" y="175045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5F8EEC-F8BF-46FD-B100-A698E0D355C1}"/>
              </a:ext>
            </a:extLst>
          </p:cNvPr>
          <p:cNvSpPr/>
          <p:nvPr/>
        </p:nvSpPr>
        <p:spPr>
          <a:xfrm>
            <a:off x="7502946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17630C-AC23-465C-800A-9BDEEC9DE1D1}"/>
              </a:ext>
            </a:extLst>
          </p:cNvPr>
          <p:cNvSpPr/>
          <p:nvPr/>
        </p:nvSpPr>
        <p:spPr>
          <a:xfrm>
            <a:off x="8194167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5BE6D30-9126-4579-91CD-2F7364EB8966}"/>
              </a:ext>
            </a:extLst>
          </p:cNvPr>
          <p:cNvSpPr/>
          <p:nvPr/>
        </p:nvSpPr>
        <p:spPr>
          <a:xfrm>
            <a:off x="2916933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D2889F-3341-4478-AD97-EAF332DCBD0A}"/>
              </a:ext>
            </a:extLst>
          </p:cNvPr>
          <p:cNvSpPr/>
          <p:nvPr/>
        </p:nvSpPr>
        <p:spPr>
          <a:xfrm>
            <a:off x="3553504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F3C9BA-F492-488A-84E7-5F3CB6C0D2BC}"/>
              </a:ext>
            </a:extLst>
          </p:cNvPr>
          <p:cNvSpPr/>
          <p:nvPr/>
        </p:nvSpPr>
        <p:spPr>
          <a:xfrm>
            <a:off x="5842671" y="4605813"/>
            <a:ext cx="504545" cy="5045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5A9614-B837-41A1-8669-41A99EC566D0}"/>
              </a:ext>
            </a:extLst>
          </p:cNvPr>
          <p:cNvGrpSpPr/>
          <p:nvPr/>
        </p:nvGrpSpPr>
        <p:grpSpPr>
          <a:xfrm>
            <a:off x="5848340" y="4752496"/>
            <a:ext cx="856375" cy="2105505"/>
            <a:chOff x="261938" y="1273175"/>
            <a:chExt cx="1979614" cy="486712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5734006-9A40-4DCC-8880-1E4F802B7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4179888"/>
              <a:ext cx="1165225" cy="1501775"/>
            </a:xfrm>
            <a:custGeom>
              <a:avLst/>
              <a:gdLst>
                <a:gd name="T0" fmla="*/ 22 w 734"/>
                <a:gd name="T1" fmla="*/ 0 h 946"/>
                <a:gd name="T2" fmla="*/ 734 w 734"/>
                <a:gd name="T3" fmla="*/ 176 h 946"/>
                <a:gd name="T4" fmla="*/ 697 w 734"/>
                <a:gd name="T5" fmla="*/ 946 h 946"/>
                <a:gd name="T6" fmla="*/ 0 w 734"/>
                <a:gd name="T7" fmla="*/ 636 h 946"/>
                <a:gd name="T8" fmla="*/ 22 w 734"/>
                <a:gd name="T9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946">
                  <a:moveTo>
                    <a:pt x="22" y="0"/>
                  </a:moveTo>
                  <a:lnTo>
                    <a:pt x="734" y="176"/>
                  </a:lnTo>
                  <a:lnTo>
                    <a:pt x="697" y="946"/>
                  </a:lnTo>
                  <a:lnTo>
                    <a:pt x="0" y="63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479DA4-7652-4410-83EC-0225281A3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8" y="2862263"/>
              <a:ext cx="663575" cy="1520825"/>
            </a:xfrm>
            <a:custGeom>
              <a:avLst/>
              <a:gdLst>
                <a:gd name="T0" fmla="*/ 74 w 418"/>
                <a:gd name="T1" fmla="*/ 0 h 958"/>
                <a:gd name="T2" fmla="*/ 94 w 418"/>
                <a:gd name="T3" fmla="*/ 0 h 958"/>
                <a:gd name="T4" fmla="*/ 115 w 418"/>
                <a:gd name="T5" fmla="*/ 3 h 958"/>
                <a:gd name="T6" fmla="*/ 137 w 418"/>
                <a:gd name="T7" fmla="*/ 7 h 958"/>
                <a:gd name="T8" fmla="*/ 158 w 418"/>
                <a:gd name="T9" fmla="*/ 14 h 958"/>
                <a:gd name="T10" fmla="*/ 179 w 418"/>
                <a:gd name="T11" fmla="*/ 24 h 958"/>
                <a:gd name="T12" fmla="*/ 199 w 418"/>
                <a:gd name="T13" fmla="*/ 38 h 958"/>
                <a:gd name="T14" fmla="*/ 220 w 418"/>
                <a:gd name="T15" fmla="*/ 55 h 958"/>
                <a:gd name="T16" fmla="*/ 239 w 418"/>
                <a:gd name="T17" fmla="*/ 76 h 958"/>
                <a:gd name="T18" fmla="*/ 257 w 418"/>
                <a:gd name="T19" fmla="*/ 103 h 958"/>
                <a:gd name="T20" fmla="*/ 273 w 418"/>
                <a:gd name="T21" fmla="*/ 134 h 958"/>
                <a:gd name="T22" fmla="*/ 288 w 418"/>
                <a:gd name="T23" fmla="*/ 170 h 958"/>
                <a:gd name="T24" fmla="*/ 301 w 418"/>
                <a:gd name="T25" fmla="*/ 212 h 958"/>
                <a:gd name="T26" fmla="*/ 410 w 418"/>
                <a:gd name="T27" fmla="*/ 631 h 958"/>
                <a:gd name="T28" fmla="*/ 413 w 418"/>
                <a:gd name="T29" fmla="*/ 649 h 958"/>
                <a:gd name="T30" fmla="*/ 415 w 418"/>
                <a:gd name="T31" fmla="*/ 670 h 958"/>
                <a:gd name="T32" fmla="*/ 417 w 418"/>
                <a:gd name="T33" fmla="*/ 694 h 958"/>
                <a:gd name="T34" fmla="*/ 418 w 418"/>
                <a:gd name="T35" fmla="*/ 721 h 958"/>
                <a:gd name="T36" fmla="*/ 418 w 418"/>
                <a:gd name="T37" fmla="*/ 749 h 958"/>
                <a:gd name="T38" fmla="*/ 417 w 418"/>
                <a:gd name="T39" fmla="*/ 777 h 958"/>
                <a:gd name="T40" fmla="*/ 415 w 418"/>
                <a:gd name="T41" fmla="*/ 806 h 958"/>
                <a:gd name="T42" fmla="*/ 412 w 418"/>
                <a:gd name="T43" fmla="*/ 834 h 958"/>
                <a:gd name="T44" fmla="*/ 406 w 418"/>
                <a:gd name="T45" fmla="*/ 861 h 958"/>
                <a:gd name="T46" fmla="*/ 401 w 418"/>
                <a:gd name="T47" fmla="*/ 886 h 958"/>
                <a:gd name="T48" fmla="*/ 394 w 418"/>
                <a:gd name="T49" fmla="*/ 909 h 958"/>
                <a:gd name="T50" fmla="*/ 384 w 418"/>
                <a:gd name="T51" fmla="*/ 928 h 958"/>
                <a:gd name="T52" fmla="*/ 373 w 418"/>
                <a:gd name="T53" fmla="*/ 943 h 958"/>
                <a:gd name="T54" fmla="*/ 361 w 418"/>
                <a:gd name="T55" fmla="*/ 952 h 958"/>
                <a:gd name="T56" fmla="*/ 346 w 418"/>
                <a:gd name="T57" fmla="*/ 958 h 958"/>
                <a:gd name="T58" fmla="*/ 331 w 418"/>
                <a:gd name="T59" fmla="*/ 956 h 958"/>
                <a:gd name="T60" fmla="*/ 315 w 418"/>
                <a:gd name="T61" fmla="*/ 948 h 958"/>
                <a:gd name="T62" fmla="*/ 297 w 418"/>
                <a:gd name="T63" fmla="*/ 935 h 958"/>
                <a:gd name="T64" fmla="*/ 279 w 418"/>
                <a:gd name="T65" fmla="*/ 918 h 958"/>
                <a:gd name="T66" fmla="*/ 261 w 418"/>
                <a:gd name="T67" fmla="*/ 897 h 958"/>
                <a:gd name="T68" fmla="*/ 243 w 418"/>
                <a:gd name="T69" fmla="*/ 872 h 958"/>
                <a:gd name="T70" fmla="*/ 225 w 418"/>
                <a:gd name="T71" fmla="*/ 846 h 958"/>
                <a:gd name="T72" fmla="*/ 208 w 418"/>
                <a:gd name="T73" fmla="*/ 817 h 958"/>
                <a:gd name="T74" fmla="*/ 192 w 418"/>
                <a:gd name="T75" fmla="*/ 787 h 958"/>
                <a:gd name="T76" fmla="*/ 176 w 418"/>
                <a:gd name="T77" fmla="*/ 757 h 958"/>
                <a:gd name="T78" fmla="*/ 162 w 418"/>
                <a:gd name="T79" fmla="*/ 727 h 958"/>
                <a:gd name="T80" fmla="*/ 149 w 418"/>
                <a:gd name="T81" fmla="*/ 699 h 958"/>
                <a:gd name="T82" fmla="*/ 138 w 418"/>
                <a:gd name="T83" fmla="*/ 673 h 958"/>
                <a:gd name="T84" fmla="*/ 129 w 418"/>
                <a:gd name="T85" fmla="*/ 648 h 958"/>
                <a:gd name="T86" fmla="*/ 123 w 418"/>
                <a:gd name="T87" fmla="*/ 628 h 958"/>
                <a:gd name="T88" fmla="*/ 118 w 418"/>
                <a:gd name="T89" fmla="*/ 611 h 958"/>
                <a:gd name="T90" fmla="*/ 0 w 418"/>
                <a:gd name="T91" fmla="*/ 10 h 958"/>
                <a:gd name="T92" fmla="*/ 16 w 418"/>
                <a:gd name="T93" fmla="*/ 7 h 958"/>
                <a:gd name="T94" fmla="*/ 34 w 418"/>
                <a:gd name="T95" fmla="*/ 4 h 958"/>
                <a:gd name="T96" fmla="*/ 53 w 418"/>
                <a:gd name="T97" fmla="*/ 1 h 958"/>
                <a:gd name="T98" fmla="*/ 74 w 418"/>
                <a:gd name="T99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8" h="958">
                  <a:moveTo>
                    <a:pt x="74" y="0"/>
                  </a:moveTo>
                  <a:lnTo>
                    <a:pt x="94" y="0"/>
                  </a:lnTo>
                  <a:lnTo>
                    <a:pt x="115" y="3"/>
                  </a:lnTo>
                  <a:lnTo>
                    <a:pt x="137" y="7"/>
                  </a:lnTo>
                  <a:lnTo>
                    <a:pt x="158" y="14"/>
                  </a:lnTo>
                  <a:lnTo>
                    <a:pt x="179" y="24"/>
                  </a:lnTo>
                  <a:lnTo>
                    <a:pt x="199" y="38"/>
                  </a:lnTo>
                  <a:lnTo>
                    <a:pt x="220" y="55"/>
                  </a:lnTo>
                  <a:lnTo>
                    <a:pt x="239" y="76"/>
                  </a:lnTo>
                  <a:lnTo>
                    <a:pt x="257" y="103"/>
                  </a:lnTo>
                  <a:lnTo>
                    <a:pt x="273" y="134"/>
                  </a:lnTo>
                  <a:lnTo>
                    <a:pt x="288" y="170"/>
                  </a:lnTo>
                  <a:lnTo>
                    <a:pt x="301" y="212"/>
                  </a:lnTo>
                  <a:lnTo>
                    <a:pt x="410" y="631"/>
                  </a:lnTo>
                  <a:lnTo>
                    <a:pt x="413" y="649"/>
                  </a:lnTo>
                  <a:lnTo>
                    <a:pt x="415" y="670"/>
                  </a:lnTo>
                  <a:lnTo>
                    <a:pt x="417" y="694"/>
                  </a:lnTo>
                  <a:lnTo>
                    <a:pt x="418" y="721"/>
                  </a:lnTo>
                  <a:lnTo>
                    <a:pt x="418" y="749"/>
                  </a:lnTo>
                  <a:lnTo>
                    <a:pt x="417" y="777"/>
                  </a:lnTo>
                  <a:lnTo>
                    <a:pt x="415" y="806"/>
                  </a:lnTo>
                  <a:lnTo>
                    <a:pt x="412" y="834"/>
                  </a:lnTo>
                  <a:lnTo>
                    <a:pt x="406" y="861"/>
                  </a:lnTo>
                  <a:lnTo>
                    <a:pt x="401" y="886"/>
                  </a:lnTo>
                  <a:lnTo>
                    <a:pt x="394" y="909"/>
                  </a:lnTo>
                  <a:lnTo>
                    <a:pt x="384" y="928"/>
                  </a:lnTo>
                  <a:lnTo>
                    <a:pt x="373" y="943"/>
                  </a:lnTo>
                  <a:lnTo>
                    <a:pt x="361" y="952"/>
                  </a:lnTo>
                  <a:lnTo>
                    <a:pt x="346" y="958"/>
                  </a:lnTo>
                  <a:lnTo>
                    <a:pt x="331" y="956"/>
                  </a:lnTo>
                  <a:lnTo>
                    <a:pt x="315" y="948"/>
                  </a:lnTo>
                  <a:lnTo>
                    <a:pt x="297" y="935"/>
                  </a:lnTo>
                  <a:lnTo>
                    <a:pt x="279" y="918"/>
                  </a:lnTo>
                  <a:lnTo>
                    <a:pt x="261" y="897"/>
                  </a:lnTo>
                  <a:lnTo>
                    <a:pt x="243" y="872"/>
                  </a:lnTo>
                  <a:lnTo>
                    <a:pt x="225" y="846"/>
                  </a:lnTo>
                  <a:lnTo>
                    <a:pt x="208" y="817"/>
                  </a:lnTo>
                  <a:lnTo>
                    <a:pt x="192" y="787"/>
                  </a:lnTo>
                  <a:lnTo>
                    <a:pt x="176" y="757"/>
                  </a:lnTo>
                  <a:lnTo>
                    <a:pt x="162" y="727"/>
                  </a:lnTo>
                  <a:lnTo>
                    <a:pt x="149" y="699"/>
                  </a:lnTo>
                  <a:lnTo>
                    <a:pt x="138" y="673"/>
                  </a:lnTo>
                  <a:lnTo>
                    <a:pt x="129" y="648"/>
                  </a:lnTo>
                  <a:lnTo>
                    <a:pt x="123" y="628"/>
                  </a:lnTo>
                  <a:lnTo>
                    <a:pt x="118" y="611"/>
                  </a:lnTo>
                  <a:lnTo>
                    <a:pt x="0" y="10"/>
                  </a:lnTo>
                  <a:lnTo>
                    <a:pt x="16" y="7"/>
                  </a:lnTo>
                  <a:lnTo>
                    <a:pt x="34" y="4"/>
                  </a:lnTo>
                  <a:lnTo>
                    <a:pt x="53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D7283B-284F-408C-B491-3324320CB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4" y="1273175"/>
              <a:ext cx="1627188" cy="3640139"/>
            </a:xfrm>
            <a:custGeom>
              <a:avLst/>
              <a:gdLst>
                <a:gd name="T0" fmla="*/ 142 w 1025"/>
                <a:gd name="T1" fmla="*/ 0 h 2293"/>
                <a:gd name="T2" fmla="*/ 183 w 1025"/>
                <a:gd name="T3" fmla="*/ 10 h 2293"/>
                <a:gd name="T4" fmla="*/ 222 w 1025"/>
                <a:gd name="T5" fmla="*/ 30 h 2293"/>
                <a:gd name="T6" fmla="*/ 254 w 1025"/>
                <a:gd name="T7" fmla="*/ 60 h 2293"/>
                <a:gd name="T8" fmla="*/ 275 w 1025"/>
                <a:gd name="T9" fmla="*/ 100 h 2293"/>
                <a:gd name="T10" fmla="*/ 283 w 1025"/>
                <a:gd name="T11" fmla="*/ 148 h 2293"/>
                <a:gd name="T12" fmla="*/ 293 w 1025"/>
                <a:gd name="T13" fmla="*/ 837 h 2293"/>
                <a:gd name="T14" fmla="*/ 333 w 1025"/>
                <a:gd name="T15" fmla="*/ 814 h 2293"/>
                <a:gd name="T16" fmla="*/ 379 w 1025"/>
                <a:gd name="T17" fmla="*/ 806 h 2293"/>
                <a:gd name="T18" fmla="*/ 424 w 1025"/>
                <a:gd name="T19" fmla="*/ 815 h 2293"/>
                <a:gd name="T20" fmla="*/ 468 w 1025"/>
                <a:gd name="T21" fmla="*/ 836 h 2293"/>
                <a:gd name="T22" fmla="*/ 503 w 1025"/>
                <a:gd name="T23" fmla="*/ 870 h 2293"/>
                <a:gd name="T24" fmla="*/ 526 w 1025"/>
                <a:gd name="T25" fmla="*/ 916 h 2293"/>
                <a:gd name="T26" fmla="*/ 545 w 1025"/>
                <a:gd name="T27" fmla="*/ 920 h 2293"/>
                <a:gd name="T28" fmla="*/ 580 w 1025"/>
                <a:gd name="T29" fmla="*/ 891 h 2293"/>
                <a:gd name="T30" fmla="*/ 622 w 1025"/>
                <a:gd name="T31" fmla="*/ 878 h 2293"/>
                <a:gd name="T32" fmla="*/ 668 w 1025"/>
                <a:gd name="T33" fmla="*/ 880 h 2293"/>
                <a:gd name="T34" fmla="*/ 711 w 1025"/>
                <a:gd name="T35" fmla="*/ 896 h 2293"/>
                <a:gd name="T36" fmla="*/ 750 w 1025"/>
                <a:gd name="T37" fmla="*/ 923 h 2293"/>
                <a:gd name="T38" fmla="*/ 779 w 1025"/>
                <a:gd name="T39" fmla="*/ 962 h 2293"/>
                <a:gd name="T40" fmla="*/ 804 w 1025"/>
                <a:gd name="T41" fmla="*/ 967 h 2293"/>
                <a:gd name="T42" fmla="*/ 843 w 1025"/>
                <a:gd name="T43" fmla="*/ 946 h 2293"/>
                <a:gd name="T44" fmla="*/ 887 w 1025"/>
                <a:gd name="T45" fmla="*/ 942 h 2293"/>
                <a:gd name="T46" fmla="*/ 932 w 1025"/>
                <a:gd name="T47" fmla="*/ 951 h 2293"/>
                <a:gd name="T48" fmla="*/ 973 w 1025"/>
                <a:gd name="T49" fmla="*/ 976 h 2293"/>
                <a:gd name="T50" fmla="*/ 1005 w 1025"/>
                <a:gd name="T51" fmla="*/ 1012 h 2293"/>
                <a:gd name="T52" fmla="*/ 1022 w 1025"/>
                <a:gd name="T53" fmla="*/ 1060 h 2293"/>
                <a:gd name="T54" fmla="*/ 1023 w 1025"/>
                <a:gd name="T55" fmla="*/ 1688 h 2293"/>
                <a:gd name="T56" fmla="*/ 1014 w 1025"/>
                <a:gd name="T57" fmla="*/ 1784 h 2293"/>
                <a:gd name="T58" fmla="*/ 991 w 1025"/>
                <a:gd name="T59" fmla="*/ 1883 h 2293"/>
                <a:gd name="T60" fmla="*/ 958 w 1025"/>
                <a:gd name="T61" fmla="*/ 1978 h 2293"/>
                <a:gd name="T62" fmla="*/ 919 w 1025"/>
                <a:gd name="T63" fmla="*/ 2063 h 2293"/>
                <a:gd name="T64" fmla="*/ 878 w 1025"/>
                <a:gd name="T65" fmla="*/ 2133 h 2293"/>
                <a:gd name="T66" fmla="*/ 827 w 1025"/>
                <a:gd name="T67" fmla="*/ 2194 h 2293"/>
                <a:gd name="T68" fmla="*/ 756 w 1025"/>
                <a:gd name="T69" fmla="*/ 2245 h 2293"/>
                <a:gd name="T70" fmla="*/ 681 w 1025"/>
                <a:gd name="T71" fmla="*/ 2277 h 2293"/>
                <a:gd name="T72" fmla="*/ 603 w 1025"/>
                <a:gd name="T73" fmla="*/ 2291 h 2293"/>
                <a:gd name="T74" fmla="*/ 523 w 1025"/>
                <a:gd name="T75" fmla="*/ 2291 h 2293"/>
                <a:gd name="T76" fmla="*/ 444 w 1025"/>
                <a:gd name="T77" fmla="*/ 2278 h 2293"/>
                <a:gd name="T78" fmla="*/ 369 w 1025"/>
                <a:gd name="T79" fmla="*/ 2254 h 2293"/>
                <a:gd name="T80" fmla="*/ 301 w 1025"/>
                <a:gd name="T81" fmla="*/ 2223 h 2293"/>
                <a:gd name="T82" fmla="*/ 241 w 1025"/>
                <a:gd name="T83" fmla="*/ 2185 h 2293"/>
                <a:gd name="T84" fmla="*/ 193 w 1025"/>
                <a:gd name="T85" fmla="*/ 2144 h 2293"/>
                <a:gd name="T86" fmla="*/ 158 w 1025"/>
                <a:gd name="T87" fmla="*/ 2101 h 2293"/>
                <a:gd name="T88" fmla="*/ 104 w 1025"/>
                <a:gd name="T89" fmla="*/ 2020 h 2293"/>
                <a:gd name="T90" fmla="*/ 59 w 1025"/>
                <a:gd name="T91" fmla="*/ 1949 h 2293"/>
                <a:gd name="T92" fmla="*/ 28 w 1025"/>
                <a:gd name="T93" fmla="*/ 1884 h 2293"/>
                <a:gd name="T94" fmla="*/ 16 w 1025"/>
                <a:gd name="T95" fmla="*/ 1818 h 2293"/>
                <a:gd name="T96" fmla="*/ 2 w 1025"/>
                <a:gd name="T97" fmla="*/ 113 h 2293"/>
                <a:gd name="T98" fmla="*/ 16 w 1025"/>
                <a:gd name="T99" fmla="*/ 64 h 2293"/>
                <a:gd name="T100" fmla="*/ 44 w 1025"/>
                <a:gd name="T101" fmla="*/ 30 h 2293"/>
                <a:gd name="T102" fmla="*/ 79 w 1025"/>
                <a:gd name="T103" fmla="*/ 9 h 2293"/>
                <a:gd name="T104" fmla="*/ 120 w 1025"/>
                <a:gd name="T105" fmla="*/ 0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5" h="2293">
                  <a:moveTo>
                    <a:pt x="120" y="0"/>
                  </a:moveTo>
                  <a:lnTo>
                    <a:pt x="142" y="0"/>
                  </a:lnTo>
                  <a:lnTo>
                    <a:pt x="162" y="3"/>
                  </a:lnTo>
                  <a:lnTo>
                    <a:pt x="183" y="10"/>
                  </a:lnTo>
                  <a:lnTo>
                    <a:pt x="204" y="18"/>
                  </a:lnTo>
                  <a:lnTo>
                    <a:pt x="222" y="30"/>
                  </a:lnTo>
                  <a:lnTo>
                    <a:pt x="239" y="44"/>
                  </a:lnTo>
                  <a:lnTo>
                    <a:pt x="254" y="60"/>
                  </a:lnTo>
                  <a:lnTo>
                    <a:pt x="265" y="78"/>
                  </a:lnTo>
                  <a:lnTo>
                    <a:pt x="275" y="100"/>
                  </a:lnTo>
                  <a:lnTo>
                    <a:pt x="280" y="123"/>
                  </a:lnTo>
                  <a:lnTo>
                    <a:pt x="283" y="148"/>
                  </a:lnTo>
                  <a:lnTo>
                    <a:pt x="277" y="856"/>
                  </a:lnTo>
                  <a:lnTo>
                    <a:pt x="293" y="837"/>
                  </a:lnTo>
                  <a:lnTo>
                    <a:pt x="312" y="823"/>
                  </a:lnTo>
                  <a:lnTo>
                    <a:pt x="333" y="814"/>
                  </a:lnTo>
                  <a:lnTo>
                    <a:pt x="355" y="808"/>
                  </a:lnTo>
                  <a:lnTo>
                    <a:pt x="379" y="806"/>
                  </a:lnTo>
                  <a:lnTo>
                    <a:pt x="401" y="808"/>
                  </a:lnTo>
                  <a:lnTo>
                    <a:pt x="424" y="815"/>
                  </a:lnTo>
                  <a:lnTo>
                    <a:pt x="447" y="823"/>
                  </a:lnTo>
                  <a:lnTo>
                    <a:pt x="468" y="836"/>
                  </a:lnTo>
                  <a:lnTo>
                    <a:pt x="486" y="852"/>
                  </a:lnTo>
                  <a:lnTo>
                    <a:pt x="503" y="870"/>
                  </a:lnTo>
                  <a:lnTo>
                    <a:pt x="516" y="891"/>
                  </a:lnTo>
                  <a:lnTo>
                    <a:pt x="526" y="916"/>
                  </a:lnTo>
                  <a:lnTo>
                    <a:pt x="531" y="942"/>
                  </a:lnTo>
                  <a:lnTo>
                    <a:pt x="545" y="920"/>
                  </a:lnTo>
                  <a:lnTo>
                    <a:pt x="561" y="904"/>
                  </a:lnTo>
                  <a:lnTo>
                    <a:pt x="580" y="891"/>
                  </a:lnTo>
                  <a:lnTo>
                    <a:pt x="600" y="883"/>
                  </a:lnTo>
                  <a:lnTo>
                    <a:pt x="622" y="878"/>
                  </a:lnTo>
                  <a:lnTo>
                    <a:pt x="644" y="878"/>
                  </a:lnTo>
                  <a:lnTo>
                    <a:pt x="668" y="880"/>
                  </a:lnTo>
                  <a:lnTo>
                    <a:pt x="690" y="886"/>
                  </a:lnTo>
                  <a:lnTo>
                    <a:pt x="711" y="896"/>
                  </a:lnTo>
                  <a:lnTo>
                    <a:pt x="732" y="907"/>
                  </a:lnTo>
                  <a:lnTo>
                    <a:pt x="750" y="923"/>
                  </a:lnTo>
                  <a:lnTo>
                    <a:pt x="766" y="942"/>
                  </a:lnTo>
                  <a:lnTo>
                    <a:pt x="779" y="962"/>
                  </a:lnTo>
                  <a:lnTo>
                    <a:pt x="788" y="985"/>
                  </a:lnTo>
                  <a:lnTo>
                    <a:pt x="804" y="967"/>
                  </a:lnTo>
                  <a:lnTo>
                    <a:pt x="822" y="954"/>
                  </a:lnTo>
                  <a:lnTo>
                    <a:pt x="843" y="946"/>
                  </a:lnTo>
                  <a:lnTo>
                    <a:pt x="865" y="942"/>
                  </a:lnTo>
                  <a:lnTo>
                    <a:pt x="887" y="942"/>
                  </a:lnTo>
                  <a:lnTo>
                    <a:pt x="910" y="945"/>
                  </a:lnTo>
                  <a:lnTo>
                    <a:pt x="932" y="951"/>
                  </a:lnTo>
                  <a:lnTo>
                    <a:pt x="953" y="962"/>
                  </a:lnTo>
                  <a:lnTo>
                    <a:pt x="973" y="976"/>
                  </a:lnTo>
                  <a:lnTo>
                    <a:pt x="990" y="993"/>
                  </a:lnTo>
                  <a:lnTo>
                    <a:pt x="1005" y="1012"/>
                  </a:lnTo>
                  <a:lnTo>
                    <a:pt x="1015" y="1034"/>
                  </a:lnTo>
                  <a:lnTo>
                    <a:pt x="1022" y="1060"/>
                  </a:lnTo>
                  <a:lnTo>
                    <a:pt x="1025" y="1087"/>
                  </a:lnTo>
                  <a:lnTo>
                    <a:pt x="1023" y="1688"/>
                  </a:lnTo>
                  <a:lnTo>
                    <a:pt x="1021" y="1735"/>
                  </a:lnTo>
                  <a:lnTo>
                    <a:pt x="1014" y="1784"/>
                  </a:lnTo>
                  <a:lnTo>
                    <a:pt x="1004" y="1833"/>
                  </a:lnTo>
                  <a:lnTo>
                    <a:pt x="991" y="1883"/>
                  </a:lnTo>
                  <a:lnTo>
                    <a:pt x="976" y="1931"/>
                  </a:lnTo>
                  <a:lnTo>
                    <a:pt x="958" y="1978"/>
                  </a:lnTo>
                  <a:lnTo>
                    <a:pt x="940" y="2023"/>
                  </a:lnTo>
                  <a:lnTo>
                    <a:pt x="919" y="2063"/>
                  </a:lnTo>
                  <a:lnTo>
                    <a:pt x="899" y="2101"/>
                  </a:lnTo>
                  <a:lnTo>
                    <a:pt x="878" y="2133"/>
                  </a:lnTo>
                  <a:lnTo>
                    <a:pt x="857" y="2159"/>
                  </a:lnTo>
                  <a:lnTo>
                    <a:pt x="827" y="2194"/>
                  </a:lnTo>
                  <a:lnTo>
                    <a:pt x="792" y="2221"/>
                  </a:lnTo>
                  <a:lnTo>
                    <a:pt x="756" y="2245"/>
                  </a:lnTo>
                  <a:lnTo>
                    <a:pt x="720" y="2263"/>
                  </a:lnTo>
                  <a:lnTo>
                    <a:pt x="681" y="2277"/>
                  </a:lnTo>
                  <a:lnTo>
                    <a:pt x="642" y="2285"/>
                  </a:lnTo>
                  <a:lnTo>
                    <a:pt x="603" y="2291"/>
                  </a:lnTo>
                  <a:lnTo>
                    <a:pt x="562" y="2293"/>
                  </a:lnTo>
                  <a:lnTo>
                    <a:pt x="523" y="2291"/>
                  </a:lnTo>
                  <a:lnTo>
                    <a:pt x="483" y="2285"/>
                  </a:lnTo>
                  <a:lnTo>
                    <a:pt x="444" y="2278"/>
                  </a:lnTo>
                  <a:lnTo>
                    <a:pt x="406" y="2267"/>
                  </a:lnTo>
                  <a:lnTo>
                    <a:pt x="369" y="2254"/>
                  </a:lnTo>
                  <a:lnTo>
                    <a:pt x="334" y="2239"/>
                  </a:lnTo>
                  <a:lnTo>
                    <a:pt x="301" y="2223"/>
                  </a:lnTo>
                  <a:lnTo>
                    <a:pt x="270" y="2204"/>
                  </a:lnTo>
                  <a:lnTo>
                    <a:pt x="241" y="2185"/>
                  </a:lnTo>
                  <a:lnTo>
                    <a:pt x="215" y="2165"/>
                  </a:lnTo>
                  <a:lnTo>
                    <a:pt x="193" y="2144"/>
                  </a:lnTo>
                  <a:lnTo>
                    <a:pt x="174" y="2122"/>
                  </a:lnTo>
                  <a:lnTo>
                    <a:pt x="158" y="2101"/>
                  </a:lnTo>
                  <a:lnTo>
                    <a:pt x="130" y="2059"/>
                  </a:lnTo>
                  <a:lnTo>
                    <a:pt x="104" y="2020"/>
                  </a:lnTo>
                  <a:lnTo>
                    <a:pt x="80" y="1983"/>
                  </a:lnTo>
                  <a:lnTo>
                    <a:pt x="59" y="1949"/>
                  </a:lnTo>
                  <a:lnTo>
                    <a:pt x="41" y="1916"/>
                  </a:lnTo>
                  <a:lnTo>
                    <a:pt x="28" y="1884"/>
                  </a:lnTo>
                  <a:lnTo>
                    <a:pt x="19" y="1851"/>
                  </a:lnTo>
                  <a:lnTo>
                    <a:pt x="16" y="1818"/>
                  </a:lnTo>
                  <a:lnTo>
                    <a:pt x="0" y="143"/>
                  </a:lnTo>
                  <a:lnTo>
                    <a:pt x="2" y="113"/>
                  </a:lnTo>
                  <a:lnTo>
                    <a:pt x="7" y="87"/>
                  </a:lnTo>
                  <a:lnTo>
                    <a:pt x="16" y="64"/>
                  </a:lnTo>
                  <a:lnTo>
                    <a:pt x="29" y="45"/>
                  </a:lnTo>
                  <a:lnTo>
                    <a:pt x="44" y="30"/>
                  </a:lnTo>
                  <a:lnTo>
                    <a:pt x="61" y="17"/>
                  </a:lnTo>
                  <a:lnTo>
                    <a:pt x="79" y="9"/>
                  </a:lnTo>
                  <a:lnTo>
                    <a:pt x="99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624B945-3083-47A1-A3A9-1824D095F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101" y="2593975"/>
              <a:ext cx="831850" cy="577850"/>
            </a:xfrm>
            <a:custGeom>
              <a:avLst/>
              <a:gdLst>
                <a:gd name="T0" fmla="*/ 506 w 524"/>
                <a:gd name="T1" fmla="*/ 138 h 364"/>
                <a:gd name="T2" fmla="*/ 516 w 524"/>
                <a:gd name="T3" fmla="*/ 146 h 364"/>
                <a:gd name="T4" fmla="*/ 523 w 524"/>
                <a:gd name="T5" fmla="*/ 170 h 364"/>
                <a:gd name="T6" fmla="*/ 522 w 524"/>
                <a:gd name="T7" fmla="*/ 233 h 364"/>
                <a:gd name="T8" fmla="*/ 521 w 524"/>
                <a:gd name="T9" fmla="*/ 291 h 364"/>
                <a:gd name="T10" fmla="*/ 520 w 524"/>
                <a:gd name="T11" fmla="*/ 335 h 364"/>
                <a:gd name="T12" fmla="*/ 519 w 524"/>
                <a:gd name="T13" fmla="*/ 360 h 364"/>
                <a:gd name="T14" fmla="*/ 519 w 524"/>
                <a:gd name="T15" fmla="*/ 360 h 364"/>
                <a:gd name="T16" fmla="*/ 516 w 524"/>
                <a:gd name="T17" fmla="*/ 338 h 364"/>
                <a:gd name="T18" fmla="*/ 513 w 524"/>
                <a:gd name="T19" fmla="*/ 297 h 364"/>
                <a:gd name="T20" fmla="*/ 508 w 524"/>
                <a:gd name="T21" fmla="*/ 244 h 364"/>
                <a:gd name="T22" fmla="*/ 504 w 524"/>
                <a:gd name="T23" fmla="*/ 185 h 364"/>
                <a:gd name="T24" fmla="*/ 498 w 524"/>
                <a:gd name="T25" fmla="*/ 125 h 364"/>
                <a:gd name="T26" fmla="*/ 249 w 524"/>
                <a:gd name="T27" fmla="*/ 84 h 364"/>
                <a:gd name="T28" fmla="*/ 267 w 524"/>
                <a:gd name="T29" fmla="*/ 90 h 364"/>
                <a:gd name="T30" fmla="*/ 266 w 524"/>
                <a:gd name="T31" fmla="*/ 155 h 364"/>
                <a:gd name="T32" fmla="*/ 265 w 524"/>
                <a:gd name="T33" fmla="*/ 221 h 364"/>
                <a:gd name="T34" fmla="*/ 265 w 524"/>
                <a:gd name="T35" fmla="*/ 278 h 364"/>
                <a:gd name="T36" fmla="*/ 264 w 524"/>
                <a:gd name="T37" fmla="*/ 324 h 364"/>
                <a:gd name="T38" fmla="*/ 264 w 524"/>
                <a:gd name="T39" fmla="*/ 349 h 364"/>
                <a:gd name="T40" fmla="*/ 263 w 524"/>
                <a:gd name="T41" fmla="*/ 349 h 364"/>
                <a:gd name="T42" fmla="*/ 260 w 524"/>
                <a:gd name="T43" fmla="*/ 322 h 364"/>
                <a:gd name="T44" fmla="*/ 256 w 524"/>
                <a:gd name="T45" fmla="*/ 276 h 364"/>
                <a:gd name="T46" fmla="*/ 251 w 524"/>
                <a:gd name="T47" fmla="*/ 217 h 364"/>
                <a:gd name="T48" fmla="*/ 246 w 524"/>
                <a:gd name="T49" fmla="*/ 152 h 364"/>
                <a:gd name="T50" fmla="*/ 241 w 524"/>
                <a:gd name="T51" fmla="*/ 88 h 364"/>
                <a:gd name="T52" fmla="*/ 24 w 524"/>
                <a:gd name="T53" fmla="*/ 0 h 364"/>
                <a:gd name="T54" fmla="*/ 23 w 524"/>
                <a:gd name="T55" fmla="*/ 58 h 364"/>
                <a:gd name="T56" fmla="*/ 20 w 524"/>
                <a:gd name="T57" fmla="*/ 125 h 364"/>
                <a:gd name="T58" fmla="*/ 17 w 524"/>
                <a:gd name="T59" fmla="*/ 189 h 364"/>
                <a:gd name="T60" fmla="*/ 15 w 524"/>
                <a:gd name="T61" fmla="*/ 247 h 364"/>
                <a:gd name="T62" fmla="*/ 13 w 524"/>
                <a:gd name="T63" fmla="*/ 292 h 364"/>
                <a:gd name="T64" fmla="*/ 12 w 524"/>
                <a:gd name="T65" fmla="*/ 318 h 364"/>
                <a:gd name="T66" fmla="*/ 12 w 524"/>
                <a:gd name="T67" fmla="*/ 317 h 364"/>
                <a:gd name="T68" fmla="*/ 11 w 524"/>
                <a:gd name="T69" fmla="*/ 291 h 364"/>
                <a:gd name="T70" fmla="*/ 9 w 524"/>
                <a:gd name="T71" fmla="*/ 247 h 364"/>
                <a:gd name="T72" fmla="*/ 6 w 524"/>
                <a:gd name="T73" fmla="*/ 191 h 364"/>
                <a:gd name="T74" fmla="*/ 3 w 524"/>
                <a:gd name="T75" fmla="*/ 130 h 364"/>
                <a:gd name="T76" fmla="*/ 1 w 524"/>
                <a:gd name="T77" fmla="*/ 72 h 364"/>
                <a:gd name="T78" fmla="*/ 0 w 524"/>
                <a:gd name="T79" fmla="*/ 24 h 364"/>
                <a:gd name="T80" fmla="*/ 1 w 524"/>
                <a:gd name="T81" fmla="*/ 24 h 364"/>
                <a:gd name="T82" fmla="*/ 2 w 524"/>
                <a:gd name="T83" fmla="*/ 21 h 364"/>
                <a:gd name="T84" fmla="*/ 24 w 524"/>
                <a:gd name="T8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364">
                  <a:moveTo>
                    <a:pt x="498" y="125"/>
                  </a:moveTo>
                  <a:lnTo>
                    <a:pt x="506" y="138"/>
                  </a:lnTo>
                  <a:lnTo>
                    <a:pt x="511" y="153"/>
                  </a:lnTo>
                  <a:lnTo>
                    <a:pt x="516" y="146"/>
                  </a:lnTo>
                  <a:lnTo>
                    <a:pt x="524" y="138"/>
                  </a:lnTo>
                  <a:lnTo>
                    <a:pt x="523" y="170"/>
                  </a:lnTo>
                  <a:lnTo>
                    <a:pt x="523" y="202"/>
                  </a:lnTo>
                  <a:lnTo>
                    <a:pt x="522" y="233"/>
                  </a:lnTo>
                  <a:lnTo>
                    <a:pt x="521" y="263"/>
                  </a:lnTo>
                  <a:lnTo>
                    <a:pt x="521" y="291"/>
                  </a:lnTo>
                  <a:lnTo>
                    <a:pt x="520" y="315"/>
                  </a:lnTo>
                  <a:lnTo>
                    <a:pt x="520" y="335"/>
                  </a:lnTo>
                  <a:lnTo>
                    <a:pt x="520" y="351"/>
                  </a:lnTo>
                  <a:lnTo>
                    <a:pt x="519" y="360"/>
                  </a:lnTo>
                  <a:lnTo>
                    <a:pt x="519" y="364"/>
                  </a:lnTo>
                  <a:lnTo>
                    <a:pt x="519" y="360"/>
                  </a:lnTo>
                  <a:lnTo>
                    <a:pt x="518" y="352"/>
                  </a:lnTo>
                  <a:lnTo>
                    <a:pt x="516" y="338"/>
                  </a:lnTo>
                  <a:lnTo>
                    <a:pt x="515" y="319"/>
                  </a:lnTo>
                  <a:lnTo>
                    <a:pt x="513" y="297"/>
                  </a:lnTo>
                  <a:lnTo>
                    <a:pt x="511" y="272"/>
                  </a:lnTo>
                  <a:lnTo>
                    <a:pt x="508" y="244"/>
                  </a:lnTo>
                  <a:lnTo>
                    <a:pt x="506" y="215"/>
                  </a:lnTo>
                  <a:lnTo>
                    <a:pt x="504" y="185"/>
                  </a:lnTo>
                  <a:lnTo>
                    <a:pt x="500" y="154"/>
                  </a:lnTo>
                  <a:lnTo>
                    <a:pt x="498" y="125"/>
                  </a:lnTo>
                  <a:close/>
                  <a:moveTo>
                    <a:pt x="239" y="59"/>
                  </a:moveTo>
                  <a:lnTo>
                    <a:pt x="249" y="84"/>
                  </a:lnTo>
                  <a:lnTo>
                    <a:pt x="254" y="110"/>
                  </a:lnTo>
                  <a:lnTo>
                    <a:pt x="267" y="90"/>
                  </a:lnTo>
                  <a:lnTo>
                    <a:pt x="266" y="122"/>
                  </a:lnTo>
                  <a:lnTo>
                    <a:pt x="266" y="155"/>
                  </a:lnTo>
                  <a:lnTo>
                    <a:pt x="266" y="189"/>
                  </a:lnTo>
                  <a:lnTo>
                    <a:pt x="265" y="221"/>
                  </a:lnTo>
                  <a:lnTo>
                    <a:pt x="265" y="250"/>
                  </a:lnTo>
                  <a:lnTo>
                    <a:pt x="265" y="278"/>
                  </a:lnTo>
                  <a:lnTo>
                    <a:pt x="264" y="303"/>
                  </a:lnTo>
                  <a:lnTo>
                    <a:pt x="264" y="324"/>
                  </a:lnTo>
                  <a:lnTo>
                    <a:pt x="264" y="339"/>
                  </a:lnTo>
                  <a:lnTo>
                    <a:pt x="264" y="349"/>
                  </a:lnTo>
                  <a:lnTo>
                    <a:pt x="264" y="353"/>
                  </a:lnTo>
                  <a:lnTo>
                    <a:pt x="263" y="349"/>
                  </a:lnTo>
                  <a:lnTo>
                    <a:pt x="262" y="339"/>
                  </a:lnTo>
                  <a:lnTo>
                    <a:pt x="260" y="322"/>
                  </a:lnTo>
                  <a:lnTo>
                    <a:pt x="258" y="302"/>
                  </a:lnTo>
                  <a:lnTo>
                    <a:pt x="256" y="276"/>
                  </a:lnTo>
                  <a:lnTo>
                    <a:pt x="254" y="248"/>
                  </a:lnTo>
                  <a:lnTo>
                    <a:pt x="251" y="217"/>
                  </a:lnTo>
                  <a:lnTo>
                    <a:pt x="249" y="185"/>
                  </a:lnTo>
                  <a:lnTo>
                    <a:pt x="246" y="152"/>
                  </a:lnTo>
                  <a:lnTo>
                    <a:pt x="243" y="120"/>
                  </a:lnTo>
                  <a:lnTo>
                    <a:pt x="241" y="88"/>
                  </a:lnTo>
                  <a:lnTo>
                    <a:pt x="239" y="59"/>
                  </a:lnTo>
                  <a:close/>
                  <a:moveTo>
                    <a:pt x="24" y="0"/>
                  </a:moveTo>
                  <a:lnTo>
                    <a:pt x="23" y="27"/>
                  </a:lnTo>
                  <a:lnTo>
                    <a:pt x="23" y="58"/>
                  </a:lnTo>
                  <a:lnTo>
                    <a:pt x="22" y="91"/>
                  </a:lnTo>
                  <a:lnTo>
                    <a:pt x="20" y="125"/>
                  </a:lnTo>
                  <a:lnTo>
                    <a:pt x="18" y="158"/>
                  </a:lnTo>
                  <a:lnTo>
                    <a:pt x="17" y="189"/>
                  </a:lnTo>
                  <a:lnTo>
                    <a:pt x="16" y="220"/>
                  </a:lnTo>
                  <a:lnTo>
                    <a:pt x="15" y="247"/>
                  </a:lnTo>
                  <a:lnTo>
                    <a:pt x="14" y="272"/>
                  </a:lnTo>
                  <a:lnTo>
                    <a:pt x="13" y="292"/>
                  </a:lnTo>
                  <a:lnTo>
                    <a:pt x="13" y="307"/>
                  </a:lnTo>
                  <a:lnTo>
                    <a:pt x="12" y="318"/>
                  </a:lnTo>
                  <a:lnTo>
                    <a:pt x="12" y="321"/>
                  </a:lnTo>
                  <a:lnTo>
                    <a:pt x="12" y="317"/>
                  </a:lnTo>
                  <a:lnTo>
                    <a:pt x="12" y="307"/>
                  </a:lnTo>
                  <a:lnTo>
                    <a:pt x="11" y="291"/>
                  </a:lnTo>
                  <a:lnTo>
                    <a:pt x="10" y="271"/>
                  </a:lnTo>
                  <a:lnTo>
                    <a:pt x="9" y="247"/>
                  </a:lnTo>
                  <a:lnTo>
                    <a:pt x="8" y="220"/>
                  </a:lnTo>
                  <a:lnTo>
                    <a:pt x="6" y="191"/>
                  </a:lnTo>
                  <a:lnTo>
                    <a:pt x="4" y="161"/>
                  </a:lnTo>
                  <a:lnTo>
                    <a:pt x="3" y="130"/>
                  </a:lnTo>
                  <a:lnTo>
                    <a:pt x="2" y="100"/>
                  </a:lnTo>
                  <a:lnTo>
                    <a:pt x="1" y="72"/>
                  </a:lnTo>
                  <a:lnTo>
                    <a:pt x="1" y="4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2" y="21"/>
                  </a:lnTo>
                  <a:lnTo>
                    <a:pt x="13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1C37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79063FF-793E-4B7B-8CBD-19B582A6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8" y="1323975"/>
              <a:ext cx="344488" cy="327025"/>
            </a:xfrm>
            <a:custGeom>
              <a:avLst/>
              <a:gdLst>
                <a:gd name="T0" fmla="*/ 99 w 217"/>
                <a:gd name="T1" fmla="*/ 0 h 206"/>
                <a:gd name="T2" fmla="*/ 119 w 217"/>
                <a:gd name="T3" fmla="*/ 1 h 206"/>
                <a:gd name="T4" fmla="*/ 137 w 217"/>
                <a:gd name="T5" fmla="*/ 6 h 206"/>
                <a:gd name="T6" fmla="*/ 157 w 217"/>
                <a:gd name="T7" fmla="*/ 12 h 206"/>
                <a:gd name="T8" fmla="*/ 173 w 217"/>
                <a:gd name="T9" fmla="*/ 22 h 206"/>
                <a:gd name="T10" fmla="*/ 187 w 217"/>
                <a:gd name="T11" fmla="*/ 33 h 206"/>
                <a:gd name="T12" fmla="*/ 200 w 217"/>
                <a:gd name="T13" fmla="*/ 48 h 206"/>
                <a:gd name="T14" fmla="*/ 210 w 217"/>
                <a:gd name="T15" fmla="*/ 65 h 206"/>
                <a:gd name="T16" fmla="*/ 215 w 217"/>
                <a:gd name="T17" fmla="*/ 86 h 206"/>
                <a:gd name="T18" fmla="*/ 217 w 217"/>
                <a:gd name="T19" fmla="*/ 107 h 206"/>
                <a:gd name="T20" fmla="*/ 216 w 217"/>
                <a:gd name="T21" fmla="*/ 168 h 206"/>
                <a:gd name="T22" fmla="*/ 185 w 217"/>
                <a:gd name="T23" fmla="*/ 188 h 206"/>
                <a:gd name="T24" fmla="*/ 154 w 217"/>
                <a:gd name="T25" fmla="*/ 201 h 206"/>
                <a:gd name="T26" fmla="*/ 123 w 217"/>
                <a:gd name="T27" fmla="*/ 206 h 206"/>
                <a:gd name="T28" fmla="*/ 93 w 217"/>
                <a:gd name="T29" fmla="*/ 206 h 206"/>
                <a:gd name="T30" fmla="*/ 62 w 217"/>
                <a:gd name="T31" fmla="*/ 200 h 206"/>
                <a:gd name="T32" fmla="*/ 31 w 217"/>
                <a:gd name="T33" fmla="*/ 186 h 206"/>
                <a:gd name="T34" fmla="*/ 0 w 217"/>
                <a:gd name="T35" fmla="*/ 167 h 206"/>
                <a:gd name="T36" fmla="*/ 0 w 217"/>
                <a:gd name="T37" fmla="*/ 109 h 206"/>
                <a:gd name="T38" fmla="*/ 2 w 217"/>
                <a:gd name="T39" fmla="*/ 82 h 206"/>
                <a:gd name="T40" fmla="*/ 8 w 217"/>
                <a:gd name="T41" fmla="*/ 61 h 206"/>
                <a:gd name="T42" fmla="*/ 18 w 217"/>
                <a:gd name="T43" fmla="*/ 42 h 206"/>
                <a:gd name="T44" fmla="*/ 30 w 217"/>
                <a:gd name="T45" fmla="*/ 27 h 206"/>
                <a:gd name="T46" fmla="*/ 46 w 217"/>
                <a:gd name="T47" fmla="*/ 15 h 206"/>
                <a:gd name="T48" fmla="*/ 62 w 217"/>
                <a:gd name="T49" fmla="*/ 7 h 206"/>
                <a:gd name="T50" fmla="*/ 81 w 217"/>
                <a:gd name="T51" fmla="*/ 2 h 206"/>
                <a:gd name="T52" fmla="*/ 99 w 217"/>
                <a:gd name="T53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7" h="206">
                  <a:moveTo>
                    <a:pt x="99" y="0"/>
                  </a:moveTo>
                  <a:lnTo>
                    <a:pt x="119" y="1"/>
                  </a:lnTo>
                  <a:lnTo>
                    <a:pt x="137" y="6"/>
                  </a:lnTo>
                  <a:lnTo>
                    <a:pt x="157" y="12"/>
                  </a:lnTo>
                  <a:lnTo>
                    <a:pt x="173" y="22"/>
                  </a:lnTo>
                  <a:lnTo>
                    <a:pt x="187" y="33"/>
                  </a:lnTo>
                  <a:lnTo>
                    <a:pt x="200" y="48"/>
                  </a:lnTo>
                  <a:lnTo>
                    <a:pt x="210" y="65"/>
                  </a:lnTo>
                  <a:lnTo>
                    <a:pt x="215" y="86"/>
                  </a:lnTo>
                  <a:lnTo>
                    <a:pt x="217" y="107"/>
                  </a:lnTo>
                  <a:lnTo>
                    <a:pt x="216" y="168"/>
                  </a:lnTo>
                  <a:lnTo>
                    <a:pt x="185" y="188"/>
                  </a:lnTo>
                  <a:lnTo>
                    <a:pt x="154" y="201"/>
                  </a:lnTo>
                  <a:lnTo>
                    <a:pt x="123" y="206"/>
                  </a:lnTo>
                  <a:lnTo>
                    <a:pt x="93" y="206"/>
                  </a:lnTo>
                  <a:lnTo>
                    <a:pt x="62" y="200"/>
                  </a:lnTo>
                  <a:lnTo>
                    <a:pt x="31" y="186"/>
                  </a:lnTo>
                  <a:lnTo>
                    <a:pt x="0" y="167"/>
                  </a:lnTo>
                  <a:lnTo>
                    <a:pt x="0" y="109"/>
                  </a:lnTo>
                  <a:lnTo>
                    <a:pt x="2" y="82"/>
                  </a:lnTo>
                  <a:lnTo>
                    <a:pt x="8" y="61"/>
                  </a:lnTo>
                  <a:lnTo>
                    <a:pt x="18" y="42"/>
                  </a:lnTo>
                  <a:lnTo>
                    <a:pt x="30" y="27"/>
                  </a:lnTo>
                  <a:lnTo>
                    <a:pt x="46" y="15"/>
                  </a:lnTo>
                  <a:lnTo>
                    <a:pt x="62" y="7"/>
                  </a:lnTo>
                  <a:lnTo>
                    <a:pt x="8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9A64F5-32F3-4209-920C-0C85DDF2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91" y="4791169"/>
              <a:ext cx="1216506" cy="400652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80B4DC7F-FA19-4D2B-A303-048F99176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0" y="4929190"/>
              <a:ext cx="1547936" cy="12111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630159E1-AED4-42B3-AC38-58172BD7E155}"/>
              </a:ext>
            </a:extLst>
          </p:cNvPr>
          <p:cNvSpPr/>
          <p:nvPr/>
        </p:nvSpPr>
        <p:spPr>
          <a:xfrm>
            <a:off x="5676525" y="187797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90AC7AC-D65D-49AE-AEB3-6538F80F5686}"/>
              </a:ext>
            </a:extLst>
          </p:cNvPr>
          <p:cNvSpPr/>
          <p:nvPr/>
        </p:nvSpPr>
        <p:spPr>
          <a:xfrm>
            <a:off x="7630460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3CBF59-D2B8-4562-8EAF-8EC23AE6120C}"/>
              </a:ext>
            </a:extLst>
          </p:cNvPr>
          <p:cNvSpPr/>
          <p:nvPr/>
        </p:nvSpPr>
        <p:spPr>
          <a:xfrm>
            <a:off x="8321681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2F5582-6CBF-40C6-B641-22B91B6C6320}"/>
              </a:ext>
            </a:extLst>
          </p:cNvPr>
          <p:cNvSpPr/>
          <p:nvPr/>
        </p:nvSpPr>
        <p:spPr>
          <a:xfrm>
            <a:off x="3044447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1E9B921-78A2-4252-A89E-310CE235EF11}"/>
              </a:ext>
            </a:extLst>
          </p:cNvPr>
          <p:cNvSpPr/>
          <p:nvPr/>
        </p:nvSpPr>
        <p:spPr>
          <a:xfrm>
            <a:off x="3681018" y="2482901"/>
            <a:ext cx="825872" cy="8258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431C4E5-AF64-406D-B795-73AD136C1DF0}"/>
              </a:ext>
            </a:extLst>
          </p:cNvPr>
          <p:cNvGrpSpPr/>
          <p:nvPr/>
        </p:nvGrpSpPr>
        <p:grpSpPr>
          <a:xfrm>
            <a:off x="3261041" y="4751795"/>
            <a:ext cx="392687" cy="212580"/>
            <a:chOff x="-1412875" y="3252788"/>
            <a:chExt cx="3935413" cy="2130425"/>
          </a:xfrm>
          <a:solidFill>
            <a:schemeClr val="bg1"/>
          </a:solidFill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1F9980FF-AF30-43E5-AE4F-09393F128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12875" y="3252788"/>
              <a:ext cx="3935413" cy="2130425"/>
            </a:xfrm>
            <a:custGeom>
              <a:avLst/>
              <a:gdLst>
                <a:gd name="T0" fmla="*/ 1796 w 1828"/>
                <a:gd name="T1" fmla="*/ 455 h 990"/>
                <a:gd name="T2" fmla="*/ 1552 w 1828"/>
                <a:gd name="T3" fmla="*/ 228 h 990"/>
                <a:gd name="T4" fmla="*/ 914 w 1828"/>
                <a:gd name="T5" fmla="*/ 0 h 990"/>
                <a:gd name="T6" fmla="*/ 276 w 1828"/>
                <a:gd name="T7" fmla="*/ 228 h 990"/>
                <a:gd name="T8" fmla="*/ 32 w 1828"/>
                <a:gd name="T9" fmla="*/ 455 h 990"/>
                <a:gd name="T10" fmla="*/ 0 w 1828"/>
                <a:gd name="T11" fmla="*/ 495 h 990"/>
                <a:gd name="T12" fmla="*/ 32 w 1828"/>
                <a:gd name="T13" fmla="*/ 535 h 990"/>
                <a:gd name="T14" fmla="*/ 276 w 1828"/>
                <a:gd name="T15" fmla="*/ 762 h 990"/>
                <a:gd name="T16" fmla="*/ 914 w 1828"/>
                <a:gd name="T17" fmla="*/ 990 h 990"/>
                <a:gd name="T18" fmla="*/ 1552 w 1828"/>
                <a:gd name="T19" fmla="*/ 762 h 990"/>
                <a:gd name="T20" fmla="*/ 1796 w 1828"/>
                <a:gd name="T21" fmla="*/ 535 h 990"/>
                <a:gd name="T22" fmla="*/ 1828 w 1828"/>
                <a:gd name="T23" fmla="*/ 495 h 990"/>
                <a:gd name="T24" fmla="*/ 1796 w 1828"/>
                <a:gd name="T25" fmla="*/ 455 h 990"/>
                <a:gd name="T26" fmla="*/ 914 w 1828"/>
                <a:gd name="T27" fmla="*/ 842 h 990"/>
                <a:gd name="T28" fmla="*/ 567 w 1828"/>
                <a:gd name="T29" fmla="*/ 495 h 990"/>
                <a:gd name="T30" fmla="*/ 578 w 1828"/>
                <a:gd name="T31" fmla="*/ 408 h 990"/>
                <a:gd name="T32" fmla="*/ 499 w 1828"/>
                <a:gd name="T33" fmla="*/ 395 h 990"/>
                <a:gd name="T34" fmla="*/ 487 w 1828"/>
                <a:gd name="T35" fmla="*/ 495 h 990"/>
                <a:gd name="T36" fmla="*/ 624 w 1828"/>
                <a:gd name="T37" fmla="*/ 808 h 990"/>
                <a:gd name="T38" fmla="*/ 354 w 1828"/>
                <a:gd name="T39" fmla="*/ 661 h 990"/>
                <a:gd name="T40" fmla="*/ 167 w 1828"/>
                <a:gd name="T41" fmla="*/ 495 h 990"/>
                <a:gd name="T42" fmla="*/ 354 w 1828"/>
                <a:gd name="T43" fmla="*/ 329 h 990"/>
                <a:gd name="T44" fmla="*/ 624 w 1828"/>
                <a:gd name="T45" fmla="*/ 182 h 990"/>
                <a:gd name="T46" fmla="*/ 677 w 1828"/>
                <a:gd name="T47" fmla="*/ 242 h 990"/>
                <a:gd name="T48" fmla="*/ 914 w 1828"/>
                <a:gd name="T49" fmla="*/ 148 h 990"/>
                <a:gd name="T50" fmla="*/ 1261 w 1828"/>
                <a:gd name="T51" fmla="*/ 495 h 990"/>
                <a:gd name="T52" fmla="*/ 914 w 1828"/>
                <a:gd name="T53" fmla="*/ 842 h 990"/>
                <a:gd name="T54" fmla="*/ 1474 w 1828"/>
                <a:gd name="T55" fmla="*/ 661 h 990"/>
                <a:gd name="T56" fmla="*/ 1204 w 1828"/>
                <a:gd name="T57" fmla="*/ 808 h 990"/>
                <a:gd name="T58" fmla="*/ 1341 w 1828"/>
                <a:gd name="T59" fmla="*/ 495 h 990"/>
                <a:gd name="T60" fmla="*/ 1204 w 1828"/>
                <a:gd name="T61" fmla="*/ 182 h 990"/>
                <a:gd name="T62" fmla="*/ 1474 w 1828"/>
                <a:gd name="T63" fmla="*/ 329 h 990"/>
                <a:gd name="T64" fmla="*/ 1661 w 1828"/>
                <a:gd name="T65" fmla="*/ 495 h 990"/>
                <a:gd name="T66" fmla="*/ 1474 w 1828"/>
                <a:gd name="T67" fmla="*/ 661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28" h="990">
                  <a:moveTo>
                    <a:pt x="1796" y="455"/>
                  </a:moveTo>
                  <a:cubicBezTo>
                    <a:pt x="1793" y="451"/>
                    <a:pt x="1704" y="340"/>
                    <a:pt x="1552" y="228"/>
                  </a:cubicBezTo>
                  <a:cubicBezTo>
                    <a:pt x="1349" y="79"/>
                    <a:pt x="1129" y="0"/>
                    <a:pt x="914" y="0"/>
                  </a:cubicBezTo>
                  <a:cubicBezTo>
                    <a:pt x="699" y="0"/>
                    <a:pt x="479" y="79"/>
                    <a:pt x="276" y="228"/>
                  </a:cubicBezTo>
                  <a:cubicBezTo>
                    <a:pt x="124" y="340"/>
                    <a:pt x="35" y="451"/>
                    <a:pt x="32" y="45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32" y="535"/>
                    <a:pt x="32" y="535"/>
                    <a:pt x="32" y="535"/>
                  </a:cubicBezTo>
                  <a:cubicBezTo>
                    <a:pt x="35" y="539"/>
                    <a:pt x="124" y="650"/>
                    <a:pt x="276" y="762"/>
                  </a:cubicBezTo>
                  <a:cubicBezTo>
                    <a:pt x="479" y="911"/>
                    <a:pt x="699" y="990"/>
                    <a:pt x="914" y="990"/>
                  </a:cubicBezTo>
                  <a:cubicBezTo>
                    <a:pt x="1129" y="990"/>
                    <a:pt x="1349" y="911"/>
                    <a:pt x="1552" y="762"/>
                  </a:cubicBezTo>
                  <a:cubicBezTo>
                    <a:pt x="1704" y="650"/>
                    <a:pt x="1793" y="539"/>
                    <a:pt x="1796" y="535"/>
                  </a:cubicBezTo>
                  <a:cubicBezTo>
                    <a:pt x="1828" y="495"/>
                    <a:pt x="1828" y="495"/>
                    <a:pt x="1828" y="495"/>
                  </a:cubicBezTo>
                  <a:lnTo>
                    <a:pt x="1796" y="455"/>
                  </a:lnTo>
                  <a:close/>
                  <a:moveTo>
                    <a:pt x="914" y="842"/>
                  </a:moveTo>
                  <a:cubicBezTo>
                    <a:pt x="723" y="842"/>
                    <a:pt x="567" y="686"/>
                    <a:pt x="567" y="495"/>
                  </a:cubicBezTo>
                  <a:cubicBezTo>
                    <a:pt x="567" y="465"/>
                    <a:pt x="571" y="436"/>
                    <a:pt x="578" y="408"/>
                  </a:cubicBezTo>
                  <a:cubicBezTo>
                    <a:pt x="499" y="395"/>
                    <a:pt x="499" y="395"/>
                    <a:pt x="499" y="395"/>
                  </a:cubicBezTo>
                  <a:cubicBezTo>
                    <a:pt x="492" y="427"/>
                    <a:pt x="487" y="461"/>
                    <a:pt x="487" y="495"/>
                  </a:cubicBezTo>
                  <a:cubicBezTo>
                    <a:pt x="487" y="618"/>
                    <a:pt x="540" y="730"/>
                    <a:pt x="624" y="808"/>
                  </a:cubicBezTo>
                  <a:cubicBezTo>
                    <a:pt x="516" y="768"/>
                    <a:pt x="424" y="712"/>
                    <a:pt x="354" y="661"/>
                  </a:cubicBezTo>
                  <a:cubicBezTo>
                    <a:pt x="268" y="598"/>
                    <a:pt x="204" y="534"/>
                    <a:pt x="167" y="495"/>
                  </a:cubicBezTo>
                  <a:cubicBezTo>
                    <a:pt x="204" y="456"/>
                    <a:pt x="268" y="392"/>
                    <a:pt x="354" y="329"/>
                  </a:cubicBezTo>
                  <a:cubicBezTo>
                    <a:pt x="424" y="278"/>
                    <a:pt x="516" y="222"/>
                    <a:pt x="624" y="182"/>
                  </a:cubicBezTo>
                  <a:cubicBezTo>
                    <a:pt x="677" y="242"/>
                    <a:pt x="677" y="242"/>
                    <a:pt x="677" y="242"/>
                  </a:cubicBezTo>
                  <a:cubicBezTo>
                    <a:pt x="739" y="184"/>
                    <a:pt x="823" y="148"/>
                    <a:pt x="914" y="148"/>
                  </a:cubicBezTo>
                  <a:cubicBezTo>
                    <a:pt x="1105" y="148"/>
                    <a:pt x="1261" y="304"/>
                    <a:pt x="1261" y="495"/>
                  </a:cubicBezTo>
                  <a:cubicBezTo>
                    <a:pt x="1261" y="686"/>
                    <a:pt x="1105" y="842"/>
                    <a:pt x="914" y="842"/>
                  </a:cubicBezTo>
                  <a:close/>
                  <a:moveTo>
                    <a:pt x="1474" y="661"/>
                  </a:moveTo>
                  <a:cubicBezTo>
                    <a:pt x="1404" y="712"/>
                    <a:pt x="1312" y="768"/>
                    <a:pt x="1204" y="808"/>
                  </a:cubicBezTo>
                  <a:cubicBezTo>
                    <a:pt x="1288" y="730"/>
                    <a:pt x="1341" y="618"/>
                    <a:pt x="1341" y="495"/>
                  </a:cubicBezTo>
                  <a:cubicBezTo>
                    <a:pt x="1341" y="372"/>
                    <a:pt x="1288" y="260"/>
                    <a:pt x="1204" y="182"/>
                  </a:cubicBezTo>
                  <a:cubicBezTo>
                    <a:pt x="1312" y="222"/>
                    <a:pt x="1404" y="278"/>
                    <a:pt x="1474" y="329"/>
                  </a:cubicBezTo>
                  <a:cubicBezTo>
                    <a:pt x="1560" y="392"/>
                    <a:pt x="1624" y="456"/>
                    <a:pt x="1661" y="495"/>
                  </a:cubicBezTo>
                  <a:cubicBezTo>
                    <a:pt x="1624" y="534"/>
                    <a:pt x="1560" y="598"/>
                    <a:pt x="1474" y="6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943E97A8-4B57-490D-B25A-907DF75F5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" y="3821113"/>
              <a:ext cx="995363" cy="995363"/>
            </a:xfrm>
            <a:custGeom>
              <a:avLst/>
              <a:gdLst>
                <a:gd name="T0" fmla="*/ 10 w 462"/>
                <a:gd name="T1" fmla="*/ 164 h 462"/>
                <a:gd name="T2" fmla="*/ 0 w 462"/>
                <a:gd name="T3" fmla="*/ 231 h 462"/>
                <a:gd name="T4" fmla="*/ 231 w 462"/>
                <a:gd name="T5" fmla="*/ 462 h 462"/>
                <a:gd name="T6" fmla="*/ 462 w 462"/>
                <a:gd name="T7" fmla="*/ 231 h 462"/>
                <a:gd name="T8" fmla="*/ 231 w 462"/>
                <a:gd name="T9" fmla="*/ 0 h 462"/>
                <a:gd name="T10" fmla="*/ 71 w 462"/>
                <a:gd name="T11" fmla="*/ 65 h 462"/>
                <a:gd name="T12" fmla="*/ 185 w 462"/>
                <a:gd name="T13" fmla="*/ 193 h 462"/>
                <a:gd name="T14" fmla="*/ 10 w 462"/>
                <a:gd name="T15" fmla="*/ 16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2" h="462">
                  <a:moveTo>
                    <a:pt x="10" y="164"/>
                  </a:moveTo>
                  <a:cubicBezTo>
                    <a:pt x="4" y="185"/>
                    <a:pt x="0" y="208"/>
                    <a:pt x="0" y="231"/>
                  </a:cubicBezTo>
                  <a:cubicBezTo>
                    <a:pt x="0" y="358"/>
                    <a:pt x="104" y="462"/>
                    <a:pt x="231" y="462"/>
                  </a:cubicBezTo>
                  <a:cubicBezTo>
                    <a:pt x="358" y="462"/>
                    <a:pt x="462" y="358"/>
                    <a:pt x="462" y="231"/>
                  </a:cubicBezTo>
                  <a:cubicBezTo>
                    <a:pt x="462" y="104"/>
                    <a:pt x="358" y="0"/>
                    <a:pt x="231" y="0"/>
                  </a:cubicBezTo>
                  <a:cubicBezTo>
                    <a:pt x="169" y="0"/>
                    <a:pt x="113" y="25"/>
                    <a:pt x="71" y="65"/>
                  </a:cubicBezTo>
                  <a:cubicBezTo>
                    <a:pt x="185" y="193"/>
                    <a:pt x="185" y="193"/>
                    <a:pt x="185" y="193"/>
                  </a:cubicBezTo>
                  <a:lnTo>
                    <a:pt x="1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F188F96-7F78-4EF5-9BFA-48D5AAFF81B8}"/>
              </a:ext>
            </a:extLst>
          </p:cNvPr>
          <p:cNvGrpSpPr/>
          <p:nvPr/>
        </p:nvGrpSpPr>
        <p:grpSpPr>
          <a:xfrm>
            <a:off x="3911654" y="2713723"/>
            <a:ext cx="364600" cy="364228"/>
            <a:chOff x="160338" y="1941512"/>
            <a:chExt cx="1552575" cy="1550989"/>
          </a:xfrm>
          <a:solidFill>
            <a:schemeClr val="bg1"/>
          </a:solidFill>
        </p:grpSpPr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B3F6A88B-9A55-4A0C-B5D9-7B47A1DA9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8" y="2541588"/>
              <a:ext cx="368300" cy="238125"/>
            </a:xfrm>
            <a:custGeom>
              <a:avLst/>
              <a:gdLst>
                <a:gd name="T0" fmla="*/ 373 w 373"/>
                <a:gd name="T1" fmla="*/ 0 h 241"/>
                <a:gd name="T2" fmla="*/ 0 w 373"/>
                <a:gd name="T3" fmla="*/ 0 h 241"/>
                <a:gd name="T4" fmla="*/ 242 w 373"/>
                <a:gd name="T5" fmla="*/ 241 h 241"/>
                <a:gd name="T6" fmla="*/ 373 w 373"/>
                <a:gd name="T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241">
                  <a:moveTo>
                    <a:pt x="37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2" y="241"/>
                    <a:pt x="242" y="241"/>
                    <a:pt x="242" y="241"/>
                  </a:cubicBezTo>
                  <a:cubicBezTo>
                    <a:pt x="278" y="157"/>
                    <a:pt x="322" y="76"/>
                    <a:pt x="3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7CE44083-A5F3-4FA5-A8E7-2C0305D99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00" y="2887663"/>
              <a:ext cx="423863" cy="423863"/>
            </a:xfrm>
            <a:custGeom>
              <a:avLst/>
              <a:gdLst>
                <a:gd name="T0" fmla="*/ 0 w 267"/>
                <a:gd name="T1" fmla="*/ 216 h 267"/>
                <a:gd name="T2" fmla="*/ 51 w 267"/>
                <a:gd name="T3" fmla="*/ 267 h 267"/>
                <a:gd name="T4" fmla="*/ 267 w 267"/>
                <a:gd name="T5" fmla="*/ 99 h 267"/>
                <a:gd name="T6" fmla="*/ 167 w 267"/>
                <a:gd name="T7" fmla="*/ 0 h 267"/>
                <a:gd name="T8" fmla="*/ 0 w 267"/>
                <a:gd name="T9" fmla="*/ 21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267">
                  <a:moveTo>
                    <a:pt x="0" y="216"/>
                  </a:moveTo>
                  <a:lnTo>
                    <a:pt x="51" y="267"/>
                  </a:lnTo>
                  <a:lnTo>
                    <a:pt x="267" y="99"/>
                  </a:lnTo>
                  <a:lnTo>
                    <a:pt x="167" y="0"/>
                  </a:lnTo>
                  <a:lnTo>
                    <a:pt x="0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13000790-6957-4C5D-927C-F8635CE1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13" y="3125788"/>
              <a:ext cx="238125" cy="366713"/>
            </a:xfrm>
            <a:custGeom>
              <a:avLst/>
              <a:gdLst>
                <a:gd name="T0" fmla="*/ 242 w 242"/>
                <a:gd name="T1" fmla="*/ 0 h 372"/>
                <a:gd name="T2" fmla="*/ 0 w 242"/>
                <a:gd name="T3" fmla="*/ 131 h 372"/>
                <a:gd name="T4" fmla="*/ 242 w 242"/>
                <a:gd name="T5" fmla="*/ 372 h 372"/>
                <a:gd name="T6" fmla="*/ 242 w 242"/>
                <a:gd name="T7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372">
                  <a:moveTo>
                    <a:pt x="242" y="0"/>
                  </a:moveTo>
                  <a:cubicBezTo>
                    <a:pt x="166" y="51"/>
                    <a:pt x="85" y="95"/>
                    <a:pt x="0" y="131"/>
                  </a:cubicBezTo>
                  <a:cubicBezTo>
                    <a:pt x="242" y="372"/>
                    <a:pt x="242" y="372"/>
                    <a:pt x="242" y="372"/>
                  </a:cubicBezTo>
                  <a:lnTo>
                    <a:pt x="2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" name="Oval 13">
              <a:extLst>
                <a:ext uri="{FF2B5EF4-FFF2-40B4-BE49-F238E27FC236}">
                  <a16:creationId xmlns:a16="http://schemas.microsoft.com/office/drawing/2014/main" id="{AA5949C6-DB36-462E-8758-D4FDB4266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063" y="2403475"/>
              <a:ext cx="371475" cy="368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6C62CFF5-33C4-4F50-A052-4A7286A4F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1941512"/>
              <a:ext cx="301625" cy="303213"/>
            </a:xfrm>
            <a:custGeom>
              <a:avLst/>
              <a:gdLst>
                <a:gd name="T0" fmla="*/ 307 w 307"/>
                <a:gd name="T1" fmla="*/ 0 h 307"/>
                <a:gd name="T2" fmla="*/ 0 w 307"/>
                <a:gd name="T3" fmla="*/ 47 h 307"/>
                <a:gd name="T4" fmla="*/ 259 w 307"/>
                <a:gd name="T5" fmla="*/ 307 h 307"/>
                <a:gd name="T6" fmla="*/ 307 w 307"/>
                <a:gd name="T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7" h="307">
                  <a:moveTo>
                    <a:pt x="307" y="0"/>
                  </a:moveTo>
                  <a:cubicBezTo>
                    <a:pt x="202" y="4"/>
                    <a:pt x="99" y="20"/>
                    <a:pt x="0" y="47"/>
                  </a:cubicBezTo>
                  <a:cubicBezTo>
                    <a:pt x="259" y="307"/>
                    <a:pt x="259" y="307"/>
                    <a:pt x="259" y="307"/>
                  </a:cubicBezTo>
                  <a:cubicBezTo>
                    <a:pt x="287" y="208"/>
                    <a:pt x="303" y="105"/>
                    <a:pt x="3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8754C4CA-D5FE-4FB7-8824-56EDD9256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800" y="2020888"/>
              <a:ext cx="1203325" cy="1201738"/>
            </a:xfrm>
            <a:custGeom>
              <a:avLst/>
              <a:gdLst>
                <a:gd name="T0" fmla="*/ 171 w 1220"/>
                <a:gd name="T1" fmla="*/ 740 h 1220"/>
                <a:gd name="T2" fmla="*/ 480 w 1220"/>
                <a:gd name="T3" fmla="*/ 1049 h 1220"/>
                <a:gd name="T4" fmla="*/ 261 w 1220"/>
                <a:gd name="T5" fmla="*/ 1220 h 1220"/>
                <a:gd name="T6" fmla="*/ 830 w 1220"/>
                <a:gd name="T7" fmla="*/ 886 h 1220"/>
                <a:gd name="T8" fmla="*/ 916 w 1220"/>
                <a:gd name="T9" fmla="*/ 800 h 1220"/>
                <a:gd name="T10" fmla="*/ 1220 w 1220"/>
                <a:gd name="T11" fmla="*/ 327 h 1220"/>
                <a:gd name="T12" fmla="*/ 893 w 1220"/>
                <a:gd name="T13" fmla="*/ 0 h 1220"/>
                <a:gd name="T14" fmla="*/ 420 w 1220"/>
                <a:gd name="T15" fmla="*/ 303 h 1220"/>
                <a:gd name="T16" fmla="*/ 334 w 1220"/>
                <a:gd name="T17" fmla="*/ 390 h 1220"/>
                <a:gd name="T18" fmla="*/ 0 w 1220"/>
                <a:gd name="T19" fmla="*/ 959 h 1220"/>
                <a:gd name="T20" fmla="*/ 171 w 1220"/>
                <a:gd name="T21" fmla="*/ 740 h 1220"/>
                <a:gd name="T22" fmla="*/ 644 w 1220"/>
                <a:gd name="T23" fmla="*/ 294 h 1220"/>
                <a:gd name="T24" fmla="*/ 925 w 1220"/>
                <a:gd name="T25" fmla="*/ 576 h 1220"/>
                <a:gd name="T26" fmla="*/ 644 w 1220"/>
                <a:gd name="T27" fmla="*/ 857 h 1220"/>
                <a:gd name="T28" fmla="*/ 363 w 1220"/>
                <a:gd name="T29" fmla="*/ 576 h 1220"/>
                <a:gd name="T30" fmla="*/ 644 w 1220"/>
                <a:gd name="T31" fmla="*/ 294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0" h="1220">
                  <a:moveTo>
                    <a:pt x="171" y="740"/>
                  </a:moveTo>
                  <a:cubicBezTo>
                    <a:pt x="480" y="1049"/>
                    <a:pt x="480" y="1049"/>
                    <a:pt x="480" y="1049"/>
                  </a:cubicBezTo>
                  <a:cubicBezTo>
                    <a:pt x="261" y="1220"/>
                    <a:pt x="261" y="1220"/>
                    <a:pt x="261" y="1220"/>
                  </a:cubicBezTo>
                  <a:cubicBezTo>
                    <a:pt x="476" y="1159"/>
                    <a:pt x="672" y="1044"/>
                    <a:pt x="830" y="886"/>
                  </a:cubicBezTo>
                  <a:cubicBezTo>
                    <a:pt x="916" y="800"/>
                    <a:pt x="916" y="800"/>
                    <a:pt x="916" y="800"/>
                  </a:cubicBezTo>
                  <a:cubicBezTo>
                    <a:pt x="1053" y="664"/>
                    <a:pt x="1155" y="502"/>
                    <a:pt x="1220" y="327"/>
                  </a:cubicBezTo>
                  <a:cubicBezTo>
                    <a:pt x="893" y="0"/>
                    <a:pt x="893" y="0"/>
                    <a:pt x="893" y="0"/>
                  </a:cubicBezTo>
                  <a:cubicBezTo>
                    <a:pt x="717" y="65"/>
                    <a:pt x="556" y="167"/>
                    <a:pt x="420" y="303"/>
                  </a:cubicBezTo>
                  <a:cubicBezTo>
                    <a:pt x="334" y="390"/>
                    <a:pt x="334" y="390"/>
                    <a:pt x="334" y="390"/>
                  </a:cubicBezTo>
                  <a:cubicBezTo>
                    <a:pt x="175" y="548"/>
                    <a:pt x="61" y="744"/>
                    <a:pt x="0" y="959"/>
                  </a:cubicBezTo>
                  <a:lnTo>
                    <a:pt x="171" y="740"/>
                  </a:lnTo>
                  <a:close/>
                  <a:moveTo>
                    <a:pt x="644" y="294"/>
                  </a:moveTo>
                  <a:cubicBezTo>
                    <a:pt x="799" y="294"/>
                    <a:pt x="925" y="421"/>
                    <a:pt x="925" y="576"/>
                  </a:cubicBezTo>
                  <a:cubicBezTo>
                    <a:pt x="925" y="731"/>
                    <a:pt x="799" y="857"/>
                    <a:pt x="644" y="857"/>
                  </a:cubicBezTo>
                  <a:cubicBezTo>
                    <a:pt x="489" y="857"/>
                    <a:pt x="363" y="731"/>
                    <a:pt x="363" y="576"/>
                  </a:cubicBezTo>
                  <a:cubicBezTo>
                    <a:pt x="363" y="421"/>
                    <a:pt x="489" y="294"/>
                    <a:pt x="644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2" name="Title 1">
            <a:extLst>
              <a:ext uri="{FF2B5EF4-FFF2-40B4-BE49-F238E27FC236}">
                <a16:creationId xmlns:a16="http://schemas.microsoft.com/office/drawing/2014/main" id="{0BA9AA4F-E204-4AF5-979A-1C2DFFDAF043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Benefícios</a:t>
            </a:r>
            <a:endParaRPr lang="en-US" altLang="pt-BR" sz="3500" dirty="0"/>
          </a:p>
        </p:txBody>
      </p:sp>
      <p:sp>
        <p:nvSpPr>
          <p:cNvPr id="77" name="Rectangle 39">
            <a:extLst>
              <a:ext uri="{FF2B5EF4-FFF2-40B4-BE49-F238E27FC236}">
                <a16:creationId xmlns:a16="http://schemas.microsoft.com/office/drawing/2014/main" id="{A4F0AF65-5EC4-4B59-9A2E-609055F51992}"/>
              </a:ext>
            </a:extLst>
          </p:cNvPr>
          <p:cNvSpPr/>
          <p:nvPr/>
        </p:nvSpPr>
        <p:spPr>
          <a:xfrm>
            <a:off x="676541" y="4674215"/>
            <a:ext cx="212287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PADRONIZAÇÃO</a:t>
            </a:r>
          </a:p>
        </p:txBody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1C7BB62A-0F75-455F-A251-3A6D63FCD660}"/>
              </a:ext>
            </a:extLst>
          </p:cNvPr>
          <p:cNvSpPr/>
          <p:nvPr/>
        </p:nvSpPr>
        <p:spPr>
          <a:xfrm>
            <a:off x="805450" y="2676594"/>
            <a:ext cx="2615666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rgbClr val="8064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QUALIDADE</a:t>
            </a:r>
          </a:p>
        </p:txBody>
      </p:sp>
    </p:spTree>
    <p:extLst>
      <p:ext uri="{BB962C8B-B14F-4D97-AF65-F5344CB8AC3E}">
        <p14:creationId xmlns:p14="http://schemas.microsoft.com/office/powerpoint/2010/main" val="398188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A62811C-D866-4230-84C1-8237AB0D59F5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Qualidade</a:t>
            </a:r>
            <a:endParaRPr lang="en-US" altLang="pt-BR" sz="35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5D97A58-4D61-46B4-A7E4-0C3643797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346" y="4278385"/>
            <a:ext cx="8003672" cy="22386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E04FA95-E2D5-47BF-95C5-555A55EAE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738" y="1028398"/>
            <a:ext cx="10706075" cy="210797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360F1AA-557A-4E07-B8B6-54A9CEF19E43}"/>
              </a:ext>
            </a:extLst>
          </p:cNvPr>
          <p:cNvSpPr/>
          <p:nvPr/>
        </p:nvSpPr>
        <p:spPr>
          <a:xfrm>
            <a:off x="3610466" y="4187072"/>
            <a:ext cx="2856321" cy="41320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26595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3BB3EBF-EC79-43BD-9CFE-0D932B01FCBE}"/>
              </a:ext>
            </a:extLst>
          </p:cNvPr>
          <p:cNvSpPr>
            <a:spLocks/>
          </p:cNvSpPr>
          <p:nvPr/>
        </p:nvSpPr>
        <p:spPr bwMode="auto">
          <a:xfrm>
            <a:off x="3318436" y="1802438"/>
            <a:ext cx="5536384" cy="3469371"/>
          </a:xfrm>
          <a:custGeom>
            <a:avLst/>
            <a:gdLst>
              <a:gd name="T0" fmla="*/ 2010 w 3865"/>
              <a:gd name="T1" fmla="*/ 0 h 2422"/>
              <a:gd name="T2" fmla="*/ 2011 w 3865"/>
              <a:gd name="T3" fmla="*/ 1859 h 2422"/>
              <a:gd name="T4" fmla="*/ 2044 w 3865"/>
              <a:gd name="T5" fmla="*/ 1871 h 2422"/>
              <a:gd name="T6" fmla="*/ 2075 w 3865"/>
              <a:gd name="T7" fmla="*/ 1885 h 2422"/>
              <a:gd name="T8" fmla="*/ 3252 w 3865"/>
              <a:gd name="T9" fmla="*/ 703 h 2422"/>
              <a:gd name="T10" fmla="*/ 3361 w 3865"/>
              <a:gd name="T11" fmla="*/ 812 h 2422"/>
              <a:gd name="T12" fmla="*/ 2184 w 3865"/>
              <a:gd name="T13" fmla="*/ 1994 h 2422"/>
              <a:gd name="T14" fmla="*/ 2199 w 3865"/>
              <a:gd name="T15" fmla="*/ 2025 h 2422"/>
              <a:gd name="T16" fmla="*/ 2211 w 3865"/>
              <a:gd name="T17" fmla="*/ 2058 h 2422"/>
              <a:gd name="T18" fmla="*/ 3865 w 3865"/>
              <a:gd name="T19" fmla="*/ 2058 h 2422"/>
              <a:gd name="T20" fmla="*/ 3865 w 3865"/>
              <a:gd name="T21" fmla="*/ 2212 h 2422"/>
              <a:gd name="T22" fmla="*/ 2211 w 3865"/>
              <a:gd name="T23" fmla="*/ 2212 h 2422"/>
              <a:gd name="T24" fmla="*/ 2197 w 3865"/>
              <a:gd name="T25" fmla="*/ 2251 h 2422"/>
              <a:gd name="T26" fmla="*/ 2177 w 3865"/>
              <a:gd name="T27" fmla="*/ 2287 h 2422"/>
              <a:gd name="T28" fmla="*/ 2153 w 3865"/>
              <a:gd name="T29" fmla="*/ 2320 h 2422"/>
              <a:gd name="T30" fmla="*/ 2125 w 3865"/>
              <a:gd name="T31" fmla="*/ 2349 h 2422"/>
              <a:gd name="T32" fmla="*/ 2092 w 3865"/>
              <a:gd name="T33" fmla="*/ 2374 h 2422"/>
              <a:gd name="T34" fmla="*/ 2057 w 3865"/>
              <a:gd name="T35" fmla="*/ 2394 h 2422"/>
              <a:gd name="T36" fmla="*/ 2018 w 3865"/>
              <a:gd name="T37" fmla="*/ 2409 h 2422"/>
              <a:gd name="T38" fmla="*/ 1977 w 3865"/>
              <a:gd name="T39" fmla="*/ 2418 h 2422"/>
              <a:gd name="T40" fmla="*/ 1934 w 3865"/>
              <a:gd name="T41" fmla="*/ 2422 h 2422"/>
              <a:gd name="T42" fmla="*/ 1890 w 3865"/>
              <a:gd name="T43" fmla="*/ 2418 h 2422"/>
              <a:gd name="T44" fmla="*/ 1849 w 3865"/>
              <a:gd name="T45" fmla="*/ 2409 h 2422"/>
              <a:gd name="T46" fmla="*/ 1812 w 3865"/>
              <a:gd name="T47" fmla="*/ 2394 h 2422"/>
              <a:gd name="T48" fmla="*/ 1776 w 3865"/>
              <a:gd name="T49" fmla="*/ 2374 h 2422"/>
              <a:gd name="T50" fmla="*/ 1744 w 3865"/>
              <a:gd name="T51" fmla="*/ 2349 h 2422"/>
              <a:gd name="T52" fmla="*/ 1716 w 3865"/>
              <a:gd name="T53" fmla="*/ 2320 h 2422"/>
              <a:gd name="T54" fmla="*/ 1691 w 3865"/>
              <a:gd name="T55" fmla="*/ 2287 h 2422"/>
              <a:gd name="T56" fmla="*/ 1672 w 3865"/>
              <a:gd name="T57" fmla="*/ 2251 h 2422"/>
              <a:gd name="T58" fmla="*/ 1658 w 3865"/>
              <a:gd name="T59" fmla="*/ 2212 h 2422"/>
              <a:gd name="T60" fmla="*/ 0 w 3865"/>
              <a:gd name="T61" fmla="*/ 2212 h 2422"/>
              <a:gd name="T62" fmla="*/ 0 w 3865"/>
              <a:gd name="T63" fmla="*/ 2058 h 2422"/>
              <a:gd name="T64" fmla="*/ 1658 w 3865"/>
              <a:gd name="T65" fmla="*/ 2058 h 2422"/>
              <a:gd name="T66" fmla="*/ 1669 w 3865"/>
              <a:gd name="T67" fmla="*/ 2025 h 2422"/>
              <a:gd name="T68" fmla="*/ 1684 w 3865"/>
              <a:gd name="T69" fmla="*/ 1995 h 2422"/>
              <a:gd name="T70" fmla="*/ 497 w 3865"/>
              <a:gd name="T71" fmla="*/ 814 h 2422"/>
              <a:gd name="T72" fmla="*/ 606 w 3865"/>
              <a:gd name="T73" fmla="*/ 706 h 2422"/>
              <a:gd name="T74" fmla="*/ 1793 w 3865"/>
              <a:gd name="T75" fmla="*/ 1886 h 2422"/>
              <a:gd name="T76" fmla="*/ 1824 w 3865"/>
              <a:gd name="T77" fmla="*/ 1871 h 2422"/>
              <a:gd name="T78" fmla="*/ 1856 w 3865"/>
              <a:gd name="T79" fmla="*/ 1859 h 2422"/>
              <a:gd name="T80" fmla="*/ 1856 w 3865"/>
              <a:gd name="T81" fmla="*/ 0 h 2422"/>
              <a:gd name="T82" fmla="*/ 2010 w 3865"/>
              <a:gd name="T83" fmla="*/ 0 h 2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5" h="2422">
                <a:moveTo>
                  <a:pt x="2010" y="0"/>
                </a:moveTo>
                <a:lnTo>
                  <a:pt x="2011" y="1859"/>
                </a:lnTo>
                <a:lnTo>
                  <a:pt x="2044" y="1871"/>
                </a:lnTo>
                <a:lnTo>
                  <a:pt x="2075" y="1885"/>
                </a:lnTo>
                <a:lnTo>
                  <a:pt x="3252" y="703"/>
                </a:lnTo>
                <a:lnTo>
                  <a:pt x="3361" y="812"/>
                </a:lnTo>
                <a:lnTo>
                  <a:pt x="2184" y="1994"/>
                </a:lnTo>
                <a:lnTo>
                  <a:pt x="2199" y="2025"/>
                </a:lnTo>
                <a:lnTo>
                  <a:pt x="2211" y="2058"/>
                </a:lnTo>
                <a:lnTo>
                  <a:pt x="3865" y="2058"/>
                </a:lnTo>
                <a:lnTo>
                  <a:pt x="3865" y="2212"/>
                </a:lnTo>
                <a:lnTo>
                  <a:pt x="2211" y="2212"/>
                </a:lnTo>
                <a:lnTo>
                  <a:pt x="2197" y="2251"/>
                </a:lnTo>
                <a:lnTo>
                  <a:pt x="2177" y="2287"/>
                </a:lnTo>
                <a:lnTo>
                  <a:pt x="2153" y="2320"/>
                </a:lnTo>
                <a:lnTo>
                  <a:pt x="2125" y="2349"/>
                </a:lnTo>
                <a:lnTo>
                  <a:pt x="2092" y="2374"/>
                </a:lnTo>
                <a:lnTo>
                  <a:pt x="2057" y="2394"/>
                </a:lnTo>
                <a:lnTo>
                  <a:pt x="2018" y="2409"/>
                </a:lnTo>
                <a:lnTo>
                  <a:pt x="1977" y="2418"/>
                </a:lnTo>
                <a:lnTo>
                  <a:pt x="1934" y="2422"/>
                </a:lnTo>
                <a:lnTo>
                  <a:pt x="1890" y="2418"/>
                </a:lnTo>
                <a:lnTo>
                  <a:pt x="1849" y="2409"/>
                </a:lnTo>
                <a:lnTo>
                  <a:pt x="1812" y="2394"/>
                </a:lnTo>
                <a:lnTo>
                  <a:pt x="1776" y="2374"/>
                </a:lnTo>
                <a:lnTo>
                  <a:pt x="1744" y="2349"/>
                </a:lnTo>
                <a:lnTo>
                  <a:pt x="1716" y="2320"/>
                </a:lnTo>
                <a:lnTo>
                  <a:pt x="1691" y="2287"/>
                </a:lnTo>
                <a:lnTo>
                  <a:pt x="1672" y="2251"/>
                </a:lnTo>
                <a:lnTo>
                  <a:pt x="1658" y="2212"/>
                </a:lnTo>
                <a:lnTo>
                  <a:pt x="0" y="2212"/>
                </a:lnTo>
                <a:lnTo>
                  <a:pt x="0" y="2058"/>
                </a:lnTo>
                <a:lnTo>
                  <a:pt x="1658" y="2058"/>
                </a:lnTo>
                <a:lnTo>
                  <a:pt x="1669" y="2025"/>
                </a:lnTo>
                <a:lnTo>
                  <a:pt x="1684" y="1995"/>
                </a:lnTo>
                <a:lnTo>
                  <a:pt x="497" y="814"/>
                </a:lnTo>
                <a:lnTo>
                  <a:pt x="606" y="706"/>
                </a:lnTo>
                <a:lnTo>
                  <a:pt x="1793" y="1886"/>
                </a:lnTo>
                <a:lnTo>
                  <a:pt x="1824" y="1871"/>
                </a:lnTo>
                <a:lnTo>
                  <a:pt x="1856" y="1859"/>
                </a:lnTo>
                <a:lnTo>
                  <a:pt x="1856" y="0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4B0FC44-1533-4C04-8E3B-F4DEA76511DB}"/>
              </a:ext>
            </a:extLst>
          </p:cNvPr>
          <p:cNvSpPr>
            <a:spLocks/>
          </p:cNvSpPr>
          <p:nvPr/>
        </p:nvSpPr>
        <p:spPr bwMode="auto">
          <a:xfrm>
            <a:off x="4278172" y="5072700"/>
            <a:ext cx="3621210" cy="1620091"/>
          </a:xfrm>
          <a:custGeom>
            <a:avLst/>
            <a:gdLst>
              <a:gd name="T0" fmla="*/ 799 w 2528"/>
              <a:gd name="T1" fmla="*/ 0 h 1131"/>
              <a:gd name="T2" fmla="*/ 826 w 2528"/>
              <a:gd name="T3" fmla="*/ 12 h 1131"/>
              <a:gd name="T4" fmla="*/ 859 w 2528"/>
              <a:gd name="T5" fmla="*/ 74 h 1131"/>
              <a:gd name="T6" fmla="*/ 921 w 2528"/>
              <a:gd name="T7" fmla="*/ 162 h 1131"/>
              <a:gd name="T8" fmla="*/ 1002 w 2528"/>
              <a:gd name="T9" fmla="*/ 233 h 1131"/>
              <a:gd name="T10" fmla="*/ 1098 w 2528"/>
              <a:gd name="T11" fmla="*/ 284 h 1131"/>
              <a:gd name="T12" fmla="*/ 1206 w 2528"/>
              <a:gd name="T13" fmla="*/ 311 h 1131"/>
              <a:gd name="T14" fmla="*/ 1321 w 2528"/>
              <a:gd name="T15" fmla="*/ 311 h 1131"/>
              <a:gd name="T16" fmla="*/ 1429 w 2528"/>
              <a:gd name="T17" fmla="*/ 284 h 1131"/>
              <a:gd name="T18" fmla="*/ 1525 w 2528"/>
              <a:gd name="T19" fmla="*/ 233 h 1131"/>
              <a:gd name="T20" fmla="*/ 1606 w 2528"/>
              <a:gd name="T21" fmla="*/ 162 h 1131"/>
              <a:gd name="T22" fmla="*/ 1670 w 2528"/>
              <a:gd name="T23" fmla="*/ 74 h 1131"/>
              <a:gd name="T24" fmla="*/ 1701 w 2528"/>
              <a:gd name="T25" fmla="*/ 12 h 1131"/>
              <a:gd name="T26" fmla="*/ 1729 w 2528"/>
              <a:gd name="T27" fmla="*/ 0 h 1131"/>
              <a:gd name="T28" fmla="*/ 2502 w 2528"/>
              <a:gd name="T29" fmla="*/ 3 h 1131"/>
              <a:gd name="T30" fmla="*/ 2522 w 2528"/>
              <a:gd name="T31" fmla="*/ 20 h 1131"/>
              <a:gd name="T32" fmla="*/ 2528 w 2528"/>
              <a:gd name="T33" fmla="*/ 46 h 1131"/>
              <a:gd name="T34" fmla="*/ 2487 w 2528"/>
              <a:gd name="T35" fmla="*/ 226 h 1131"/>
              <a:gd name="T36" fmla="*/ 2422 w 2528"/>
              <a:gd name="T37" fmla="*/ 394 h 1131"/>
              <a:gd name="T38" fmla="*/ 2335 w 2528"/>
              <a:gd name="T39" fmla="*/ 552 h 1131"/>
              <a:gd name="T40" fmla="*/ 2227 w 2528"/>
              <a:gd name="T41" fmla="*/ 694 h 1131"/>
              <a:gd name="T42" fmla="*/ 2101 w 2528"/>
              <a:gd name="T43" fmla="*/ 819 h 1131"/>
              <a:gd name="T44" fmla="*/ 1958 w 2528"/>
              <a:gd name="T45" fmla="*/ 926 h 1131"/>
              <a:gd name="T46" fmla="*/ 1802 w 2528"/>
              <a:gd name="T47" fmla="*/ 1013 h 1131"/>
              <a:gd name="T48" fmla="*/ 1632 w 2528"/>
              <a:gd name="T49" fmla="*/ 1077 h 1131"/>
              <a:gd name="T50" fmla="*/ 1453 w 2528"/>
              <a:gd name="T51" fmla="*/ 1117 h 1131"/>
              <a:gd name="T52" fmla="*/ 1264 w 2528"/>
              <a:gd name="T53" fmla="*/ 1131 h 1131"/>
              <a:gd name="T54" fmla="*/ 1076 w 2528"/>
              <a:gd name="T55" fmla="*/ 1117 h 1131"/>
              <a:gd name="T56" fmla="*/ 896 w 2528"/>
              <a:gd name="T57" fmla="*/ 1077 h 1131"/>
              <a:gd name="T58" fmla="*/ 727 w 2528"/>
              <a:gd name="T59" fmla="*/ 1013 h 1131"/>
              <a:gd name="T60" fmla="*/ 570 w 2528"/>
              <a:gd name="T61" fmla="*/ 926 h 1131"/>
              <a:gd name="T62" fmla="*/ 428 w 2528"/>
              <a:gd name="T63" fmla="*/ 819 h 1131"/>
              <a:gd name="T64" fmla="*/ 301 w 2528"/>
              <a:gd name="T65" fmla="*/ 694 h 1131"/>
              <a:gd name="T66" fmla="*/ 193 w 2528"/>
              <a:gd name="T67" fmla="*/ 552 h 1131"/>
              <a:gd name="T68" fmla="*/ 106 w 2528"/>
              <a:gd name="T69" fmla="*/ 394 h 1131"/>
              <a:gd name="T70" fmla="*/ 41 w 2528"/>
              <a:gd name="T71" fmla="*/ 226 h 1131"/>
              <a:gd name="T72" fmla="*/ 0 w 2528"/>
              <a:gd name="T73" fmla="*/ 46 h 1131"/>
              <a:gd name="T74" fmla="*/ 5 w 2528"/>
              <a:gd name="T75" fmla="*/ 20 h 1131"/>
              <a:gd name="T76" fmla="*/ 25 w 2528"/>
              <a:gd name="T77" fmla="*/ 3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28" h="1131">
                <a:moveTo>
                  <a:pt x="40" y="0"/>
                </a:moveTo>
                <a:lnTo>
                  <a:pt x="799" y="0"/>
                </a:lnTo>
                <a:lnTo>
                  <a:pt x="815" y="4"/>
                </a:lnTo>
                <a:lnTo>
                  <a:pt x="826" y="12"/>
                </a:lnTo>
                <a:lnTo>
                  <a:pt x="836" y="25"/>
                </a:lnTo>
                <a:lnTo>
                  <a:pt x="859" y="74"/>
                </a:lnTo>
                <a:lnTo>
                  <a:pt x="887" y="120"/>
                </a:lnTo>
                <a:lnTo>
                  <a:pt x="921" y="162"/>
                </a:lnTo>
                <a:lnTo>
                  <a:pt x="960" y="200"/>
                </a:lnTo>
                <a:lnTo>
                  <a:pt x="1002" y="233"/>
                </a:lnTo>
                <a:lnTo>
                  <a:pt x="1049" y="261"/>
                </a:lnTo>
                <a:lnTo>
                  <a:pt x="1098" y="284"/>
                </a:lnTo>
                <a:lnTo>
                  <a:pt x="1151" y="301"/>
                </a:lnTo>
                <a:lnTo>
                  <a:pt x="1206" y="311"/>
                </a:lnTo>
                <a:lnTo>
                  <a:pt x="1264" y="315"/>
                </a:lnTo>
                <a:lnTo>
                  <a:pt x="1321" y="311"/>
                </a:lnTo>
                <a:lnTo>
                  <a:pt x="1376" y="301"/>
                </a:lnTo>
                <a:lnTo>
                  <a:pt x="1429" y="284"/>
                </a:lnTo>
                <a:lnTo>
                  <a:pt x="1478" y="261"/>
                </a:lnTo>
                <a:lnTo>
                  <a:pt x="1525" y="233"/>
                </a:lnTo>
                <a:lnTo>
                  <a:pt x="1568" y="200"/>
                </a:lnTo>
                <a:lnTo>
                  <a:pt x="1606" y="162"/>
                </a:lnTo>
                <a:lnTo>
                  <a:pt x="1640" y="120"/>
                </a:lnTo>
                <a:lnTo>
                  <a:pt x="1670" y="74"/>
                </a:lnTo>
                <a:lnTo>
                  <a:pt x="1693" y="25"/>
                </a:lnTo>
                <a:lnTo>
                  <a:pt x="1701" y="12"/>
                </a:lnTo>
                <a:lnTo>
                  <a:pt x="1714" y="4"/>
                </a:lnTo>
                <a:lnTo>
                  <a:pt x="1729" y="0"/>
                </a:lnTo>
                <a:lnTo>
                  <a:pt x="2489" y="0"/>
                </a:lnTo>
                <a:lnTo>
                  <a:pt x="2502" y="3"/>
                </a:lnTo>
                <a:lnTo>
                  <a:pt x="2514" y="10"/>
                </a:lnTo>
                <a:lnTo>
                  <a:pt x="2522" y="20"/>
                </a:lnTo>
                <a:lnTo>
                  <a:pt x="2528" y="32"/>
                </a:lnTo>
                <a:lnTo>
                  <a:pt x="2528" y="46"/>
                </a:lnTo>
                <a:lnTo>
                  <a:pt x="2510" y="138"/>
                </a:lnTo>
                <a:lnTo>
                  <a:pt x="2487" y="226"/>
                </a:lnTo>
                <a:lnTo>
                  <a:pt x="2458" y="311"/>
                </a:lnTo>
                <a:lnTo>
                  <a:pt x="2422" y="394"/>
                </a:lnTo>
                <a:lnTo>
                  <a:pt x="2381" y="474"/>
                </a:lnTo>
                <a:lnTo>
                  <a:pt x="2335" y="552"/>
                </a:lnTo>
                <a:lnTo>
                  <a:pt x="2283" y="624"/>
                </a:lnTo>
                <a:lnTo>
                  <a:pt x="2227" y="694"/>
                </a:lnTo>
                <a:lnTo>
                  <a:pt x="2166" y="758"/>
                </a:lnTo>
                <a:lnTo>
                  <a:pt x="2101" y="819"/>
                </a:lnTo>
                <a:lnTo>
                  <a:pt x="2032" y="874"/>
                </a:lnTo>
                <a:lnTo>
                  <a:pt x="1958" y="926"/>
                </a:lnTo>
                <a:lnTo>
                  <a:pt x="1882" y="972"/>
                </a:lnTo>
                <a:lnTo>
                  <a:pt x="1802" y="1013"/>
                </a:lnTo>
                <a:lnTo>
                  <a:pt x="1719" y="1048"/>
                </a:lnTo>
                <a:lnTo>
                  <a:pt x="1632" y="1077"/>
                </a:lnTo>
                <a:lnTo>
                  <a:pt x="1544" y="1101"/>
                </a:lnTo>
                <a:lnTo>
                  <a:pt x="1453" y="1117"/>
                </a:lnTo>
                <a:lnTo>
                  <a:pt x="1359" y="1127"/>
                </a:lnTo>
                <a:lnTo>
                  <a:pt x="1264" y="1131"/>
                </a:lnTo>
                <a:lnTo>
                  <a:pt x="1169" y="1127"/>
                </a:lnTo>
                <a:lnTo>
                  <a:pt x="1076" y="1117"/>
                </a:lnTo>
                <a:lnTo>
                  <a:pt x="985" y="1101"/>
                </a:lnTo>
                <a:lnTo>
                  <a:pt x="896" y="1077"/>
                </a:lnTo>
                <a:lnTo>
                  <a:pt x="810" y="1048"/>
                </a:lnTo>
                <a:lnTo>
                  <a:pt x="727" y="1013"/>
                </a:lnTo>
                <a:lnTo>
                  <a:pt x="646" y="972"/>
                </a:lnTo>
                <a:lnTo>
                  <a:pt x="570" y="926"/>
                </a:lnTo>
                <a:lnTo>
                  <a:pt x="497" y="874"/>
                </a:lnTo>
                <a:lnTo>
                  <a:pt x="428" y="819"/>
                </a:lnTo>
                <a:lnTo>
                  <a:pt x="362" y="758"/>
                </a:lnTo>
                <a:lnTo>
                  <a:pt x="301" y="694"/>
                </a:lnTo>
                <a:lnTo>
                  <a:pt x="245" y="624"/>
                </a:lnTo>
                <a:lnTo>
                  <a:pt x="193" y="552"/>
                </a:lnTo>
                <a:lnTo>
                  <a:pt x="147" y="474"/>
                </a:lnTo>
                <a:lnTo>
                  <a:pt x="106" y="394"/>
                </a:lnTo>
                <a:lnTo>
                  <a:pt x="71" y="311"/>
                </a:lnTo>
                <a:lnTo>
                  <a:pt x="41" y="226"/>
                </a:lnTo>
                <a:lnTo>
                  <a:pt x="17" y="138"/>
                </a:lnTo>
                <a:lnTo>
                  <a:pt x="0" y="46"/>
                </a:lnTo>
                <a:lnTo>
                  <a:pt x="1" y="32"/>
                </a:lnTo>
                <a:lnTo>
                  <a:pt x="5" y="20"/>
                </a:lnTo>
                <a:lnTo>
                  <a:pt x="14" y="10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B789751-8A66-4028-BC1E-254A9D7CAABF}"/>
              </a:ext>
            </a:extLst>
          </p:cNvPr>
          <p:cNvSpPr>
            <a:spLocks/>
          </p:cNvSpPr>
          <p:nvPr/>
        </p:nvSpPr>
        <p:spPr bwMode="auto">
          <a:xfrm>
            <a:off x="4984364" y="3052959"/>
            <a:ext cx="890978" cy="1200385"/>
          </a:xfrm>
          <a:custGeom>
            <a:avLst/>
            <a:gdLst>
              <a:gd name="T0" fmla="*/ 569 w 622"/>
              <a:gd name="T1" fmla="*/ 0 h 838"/>
              <a:gd name="T2" fmla="*/ 586 w 622"/>
              <a:gd name="T3" fmla="*/ 0 h 838"/>
              <a:gd name="T4" fmla="*/ 600 w 622"/>
              <a:gd name="T5" fmla="*/ 5 h 838"/>
              <a:gd name="T6" fmla="*/ 610 w 622"/>
              <a:gd name="T7" fmla="*/ 15 h 838"/>
              <a:gd name="T8" fmla="*/ 618 w 622"/>
              <a:gd name="T9" fmla="*/ 28 h 838"/>
              <a:gd name="T10" fmla="*/ 621 w 622"/>
              <a:gd name="T11" fmla="*/ 44 h 838"/>
              <a:gd name="T12" fmla="*/ 622 w 622"/>
              <a:gd name="T13" fmla="*/ 794 h 838"/>
              <a:gd name="T14" fmla="*/ 620 w 622"/>
              <a:gd name="T15" fmla="*/ 806 h 838"/>
              <a:gd name="T16" fmla="*/ 614 w 622"/>
              <a:gd name="T17" fmla="*/ 818 h 838"/>
              <a:gd name="T18" fmla="*/ 605 w 622"/>
              <a:gd name="T19" fmla="*/ 828 h 838"/>
              <a:gd name="T20" fmla="*/ 594 w 622"/>
              <a:gd name="T21" fmla="*/ 835 h 838"/>
              <a:gd name="T22" fmla="*/ 594 w 622"/>
              <a:gd name="T23" fmla="*/ 835 h 838"/>
              <a:gd name="T24" fmla="*/ 581 w 622"/>
              <a:gd name="T25" fmla="*/ 838 h 838"/>
              <a:gd name="T26" fmla="*/ 568 w 622"/>
              <a:gd name="T27" fmla="*/ 838 h 838"/>
              <a:gd name="T28" fmla="*/ 555 w 622"/>
              <a:gd name="T29" fmla="*/ 832 h 838"/>
              <a:gd name="T30" fmla="*/ 544 w 622"/>
              <a:gd name="T31" fmla="*/ 825 h 838"/>
              <a:gd name="T32" fmla="*/ 13 w 622"/>
              <a:gd name="T33" fmla="*/ 296 h 838"/>
              <a:gd name="T34" fmla="*/ 4 w 622"/>
              <a:gd name="T35" fmla="*/ 283 h 838"/>
              <a:gd name="T36" fmla="*/ 0 w 622"/>
              <a:gd name="T37" fmla="*/ 268 h 838"/>
              <a:gd name="T38" fmla="*/ 2 w 622"/>
              <a:gd name="T39" fmla="*/ 253 h 838"/>
              <a:gd name="T40" fmla="*/ 7 w 622"/>
              <a:gd name="T41" fmla="*/ 240 h 838"/>
              <a:gd name="T42" fmla="*/ 19 w 622"/>
              <a:gd name="T43" fmla="*/ 228 h 838"/>
              <a:gd name="T44" fmla="*/ 88 w 622"/>
              <a:gd name="T45" fmla="*/ 180 h 838"/>
              <a:gd name="T46" fmla="*/ 162 w 622"/>
              <a:gd name="T47" fmla="*/ 138 h 838"/>
              <a:gd name="T48" fmla="*/ 238 w 622"/>
              <a:gd name="T49" fmla="*/ 99 h 838"/>
              <a:gd name="T50" fmla="*/ 317 w 622"/>
              <a:gd name="T51" fmla="*/ 66 h 838"/>
              <a:gd name="T52" fmla="*/ 399 w 622"/>
              <a:gd name="T53" fmla="*/ 38 h 838"/>
              <a:gd name="T54" fmla="*/ 482 w 622"/>
              <a:gd name="T55" fmla="*/ 16 h 838"/>
              <a:gd name="T56" fmla="*/ 569 w 622"/>
              <a:gd name="T57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2" h="838">
                <a:moveTo>
                  <a:pt x="569" y="0"/>
                </a:moveTo>
                <a:lnTo>
                  <a:pt x="586" y="0"/>
                </a:lnTo>
                <a:lnTo>
                  <a:pt x="600" y="5"/>
                </a:lnTo>
                <a:lnTo>
                  <a:pt x="610" y="15"/>
                </a:lnTo>
                <a:lnTo>
                  <a:pt x="618" y="28"/>
                </a:lnTo>
                <a:lnTo>
                  <a:pt x="621" y="44"/>
                </a:lnTo>
                <a:lnTo>
                  <a:pt x="622" y="794"/>
                </a:lnTo>
                <a:lnTo>
                  <a:pt x="620" y="806"/>
                </a:lnTo>
                <a:lnTo>
                  <a:pt x="614" y="818"/>
                </a:lnTo>
                <a:lnTo>
                  <a:pt x="605" y="828"/>
                </a:lnTo>
                <a:lnTo>
                  <a:pt x="594" y="835"/>
                </a:lnTo>
                <a:lnTo>
                  <a:pt x="594" y="835"/>
                </a:lnTo>
                <a:lnTo>
                  <a:pt x="581" y="838"/>
                </a:lnTo>
                <a:lnTo>
                  <a:pt x="568" y="838"/>
                </a:lnTo>
                <a:lnTo>
                  <a:pt x="555" y="832"/>
                </a:lnTo>
                <a:lnTo>
                  <a:pt x="544" y="825"/>
                </a:lnTo>
                <a:lnTo>
                  <a:pt x="13" y="296"/>
                </a:lnTo>
                <a:lnTo>
                  <a:pt x="4" y="283"/>
                </a:lnTo>
                <a:lnTo>
                  <a:pt x="0" y="268"/>
                </a:lnTo>
                <a:lnTo>
                  <a:pt x="2" y="253"/>
                </a:lnTo>
                <a:lnTo>
                  <a:pt x="7" y="240"/>
                </a:lnTo>
                <a:lnTo>
                  <a:pt x="19" y="228"/>
                </a:lnTo>
                <a:lnTo>
                  <a:pt x="88" y="180"/>
                </a:lnTo>
                <a:lnTo>
                  <a:pt x="162" y="138"/>
                </a:lnTo>
                <a:lnTo>
                  <a:pt x="238" y="99"/>
                </a:lnTo>
                <a:lnTo>
                  <a:pt x="317" y="66"/>
                </a:lnTo>
                <a:lnTo>
                  <a:pt x="399" y="38"/>
                </a:lnTo>
                <a:lnTo>
                  <a:pt x="482" y="16"/>
                </a:lnTo>
                <a:lnTo>
                  <a:pt x="569" y="0"/>
                </a:lnTo>
                <a:close/>
              </a:path>
            </a:pathLst>
          </a:custGeom>
          <a:solidFill>
            <a:schemeClr val="bg1">
              <a:lumMod val="7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56E98F5-11AC-4138-AAE1-3AF43FAD84CC}"/>
              </a:ext>
            </a:extLst>
          </p:cNvPr>
          <p:cNvSpPr>
            <a:spLocks/>
          </p:cNvSpPr>
          <p:nvPr/>
        </p:nvSpPr>
        <p:spPr bwMode="auto">
          <a:xfrm>
            <a:off x="4279606" y="3759153"/>
            <a:ext cx="1201817" cy="888113"/>
          </a:xfrm>
          <a:custGeom>
            <a:avLst/>
            <a:gdLst>
              <a:gd name="T0" fmla="*/ 267 w 839"/>
              <a:gd name="T1" fmla="*/ 0 h 620"/>
              <a:gd name="T2" fmla="*/ 281 w 839"/>
              <a:gd name="T3" fmla="*/ 5 h 620"/>
              <a:gd name="T4" fmla="*/ 294 w 839"/>
              <a:gd name="T5" fmla="*/ 13 h 620"/>
              <a:gd name="T6" fmla="*/ 827 w 839"/>
              <a:gd name="T7" fmla="*/ 544 h 620"/>
              <a:gd name="T8" fmla="*/ 834 w 839"/>
              <a:gd name="T9" fmla="*/ 555 h 620"/>
              <a:gd name="T10" fmla="*/ 838 w 839"/>
              <a:gd name="T11" fmla="*/ 567 h 620"/>
              <a:gd name="T12" fmla="*/ 839 w 839"/>
              <a:gd name="T13" fmla="*/ 580 h 620"/>
              <a:gd name="T14" fmla="*/ 836 w 839"/>
              <a:gd name="T15" fmla="*/ 593 h 620"/>
              <a:gd name="T16" fmla="*/ 836 w 839"/>
              <a:gd name="T17" fmla="*/ 593 h 620"/>
              <a:gd name="T18" fmla="*/ 829 w 839"/>
              <a:gd name="T19" fmla="*/ 604 h 620"/>
              <a:gd name="T20" fmla="*/ 820 w 839"/>
              <a:gd name="T21" fmla="*/ 613 h 620"/>
              <a:gd name="T22" fmla="*/ 808 w 839"/>
              <a:gd name="T23" fmla="*/ 618 h 620"/>
              <a:gd name="T24" fmla="*/ 795 w 839"/>
              <a:gd name="T25" fmla="*/ 620 h 620"/>
              <a:gd name="T26" fmla="*/ 43 w 839"/>
              <a:gd name="T27" fmla="*/ 620 h 620"/>
              <a:gd name="T28" fmla="*/ 28 w 839"/>
              <a:gd name="T29" fmla="*/ 617 h 620"/>
              <a:gd name="T30" fmla="*/ 15 w 839"/>
              <a:gd name="T31" fmla="*/ 610 h 620"/>
              <a:gd name="T32" fmla="*/ 6 w 839"/>
              <a:gd name="T33" fmla="*/ 598 h 620"/>
              <a:gd name="T34" fmla="*/ 0 w 839"/>
              <a:gd name="T35" fmla="*/ 584 h 620"/>
              <a:gd name="T36" fmla="*/ 0 w 839"/>
              <a:gd name="T37" fmla="*/ 569 h 620"/>
              <a:gd name="T38" fmla="*/ 16 w 839"/>
              <a:gd name="T39" fmla="*/ 482 h 620"/>
              <a:gd name="T40" fmla="*/ 39 w 839"/>
              <a:gd name="T41" fmla="*/ 399 h 620"/>
              <a:gd name="T42" fmla="*/ 67 w 839"/>
              <a:gd name="T43" fmla="*/ 317 h 620"/>
              <a:gd name="T44" fmla="*/ 99 w 839"/>
              <a:gd name="T45" fmla="*/ 238 h 620"/>
              <a:gd name="T46" fmla="*/ 137 w 839"/>
              <a:gd name="T47" fmla="*/ 162 h 620"/>
              <a:gd name="T48" fmla="*/ 180 w 839"/>
              <a:gd name="T49" fmla="*/ 89 h 620"/>
              <a:gd name="T50" fmla="*/ 227 w 839"/>
              <a:gd name="T51" fmla="*/ 19 h 620"/>
              <a:gd name="T52" fmla="*/ 239 w 839"/>
              <a:gd name="T53" fmla="*/ 9 h 620"/>
              <a:gd name="T54" fmla="*/ 252 w 839"/>
              <a:gd name="T55" fmla="*/ 1 h 620"/>
              <a:gd name="T56" fmla="*/ 267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267" y="0"/>
                </a:moveTo>
                <a:lnTo>
                  <a:pt x="281" y="5"/>
                </a:lnTo>
                <a:lnTo>
                  <a:pt x="294" y="13"/>
                </a:lnTo>
                <a:lnTo>
                  <a:pt x="827" y="544"/>
                </a:lnTo>
                <a:lnTo>
                  <a:pt x="834" y="555"/>
                </a:lnTo>
                <a:lnTo>
                  <a:pt x="838" y="567"/>
                </a:lnTo>
                <a:lnTo>
                  <a:pt x="839" y="580"/>
                </a:lnTo>
                <a:lnTo>
                  <a:pt x="836" y="593"/>
                </a:lnTo>
                <a:lnTo>
                  <a:pt x="836" y="593"/>
                </a:lnTo>
                <a:lnTo>
                  <a:pt x="829" y="604"/>
                </a:lnTo>
                <a:lnTo>
                  <a:pt x="820" y="613"/>
                </a:lnTo>
                <a:lnTo>
                  <a:pt x="808" y="618"/>
                </a:lnTo>
                <a:lnTo>
                  <a:pt x="795" y="620"/>
                </a:lnTo>
                <a:lnTo>
                  <a:pt x="43" y="620"/>
                </a:lnTo>
                <a:lnTo>
                  <a:pt x="28" y="617"/>
                </a:lnTo>
                <a:lnTo>
                  <a:pt x="15" y="610"/>
                </a:lnTo>
                <a:lnTo>
                  <a:pt x="6" y="598"/>
                </a:lnTo>
                <a:lnTo>
                  <a:pt x="0" y="584"/>
                </a:lnTo>
                <a:lnTo>
                  <a:pt x="0" y="569"/>
                </a:lnTo>
                <a:lnTo>
                  <a:pt x="16" y="482"/>
                </a:lnTo>
                <a:lnTo>
                  <a:pt x="39" y="399"/>
                </a:lnTo>
                <a:lnTo>
                  <a:pt x="67" y="317"/>
                </a:lnTo>
                <a:lnTo>
                  <a:pt x="99" y="238"/>
                </a:lnTo>
                <a:lnTo>
                  <a:pt x="137" y="162"/>
                </a:lnTo>
                <a:lnTo>
                  <a:pt x="180" y="89"/>
                </a:lnTo>
                <a:lnTo>
                  <a:pt x="227" y="19"/>
                </a:lnTo>
                <a:lnTo>
                  <a:pt x="239" y="9"/>
                </a:lnTo>
                <a:lnTo>
                  <a:pt x="252" y="1"/>
                </a:lnTo>
                <a:lnTo>
                  <a:pt x="267" y="0"/>
                </a:lnTo>
                <a:close/>
              </a:path>
            </a:pathLst>
          </a:custGeom>
          <a:solidFill>
            <a:schemeClr val="bg1">
              <a:lumMod val="8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0D3FBC48-482F-48C3-8A98-582B3568A0C9}"/>
              </a:ext>
            </a:extLst>
          </p:cNvPr>
          <p:cNvSpPr>
            <a:spLocks/>
          </p:cNvSpPr>
          <p:nvPr/>
        </p:nvSpPr>
        <p:spPr bwMode="auto">
          <a:xfrm>
            <a:off x="6696133" y="3759153"/>
            <a:ext cx="1201817" cy="888113"/>
          </a:xfrm>
          <a:custGeom>
            <a:avLst/>
            <a:gdLst>
              <a:gd name="T0" fmla="*/ 571 w 839"/>
              <a:gd name="T1" fmla="*/ 0 h 620"/>
              <a:gd name="T2" fmla="*/ 587 w 839"/>
              <a:gd name="T3" fmla="*/ 1 h 620"/>
              <a:gd name="T4" fmla="*/ 600 w 839"/>
              <a:gd name="T5" fmla="*/ 7 h 620"/>
              <a:gd name="T6" fmla="*/ 611 w 839"/>
              <a:gd name="T7" fmla="*/ 19 h 620"/>
              <a:gd name="T8" fmla="*/ 659 w 839"/>
              <a:gd name="T9" fmla="*/ 88 h 620"/>
              <a:gd name="T10" fmla="*/ 702 w 839"/>
              <a:gd name="T11" fmla="*/ 162 h 620"/>
              <a:gd name="T12" fmla="*/ 739 w 839"/>
              <a:gd name="T13" fmla="*/ 238 h 620"/>
              <a:gd name="T14" fmla="*/ 772 w 839"/>
              <a:gd name="T15" fmla="*/ 317 h 620"/>
              <a:gd name="T16" fmla="*/ 800 w 839"/>
              <a:gd name="T17" fmla="*/ 399 h 620"/>
              <a:gd name="T18" fmla="*/ 822 w 839"/>
              <a:gd name="T19" fmla="*/ 482 h 620"/>
              <a:gd name="T20" fmla="*/ 839 w 839"/>
              <a:gd name="T21" fmla="*/ 569 h 620"/>
              <a:gd name="T22" fmla="*/ 839 w 839"/>
              <a:gd name="T23" fmla="*/ 584 h 620"/>
              <a:gd name="T24" fmla="*/ 833 w 839"/>
              <a:gd name="T25" fmla="*/ 598 h 620"/>
              <a:gd name="T26" fmla="*/ 824 w 839"/>
              <a:gd name="T27" fmla="*/ 610 h 620"/>
              <a:gd name="T28" fmla="*/ 811 w 839"/>
              <a:gd name="T29" fmla="*/ 617 h 620"/>
              <a:gd name="T30" fmla="*/ 795 w 839"/>
              <a:gd name="T31" fmla="*/ 620 h 620"/>
              <a:gd name="T32" fmla="*/ 44 w 839"/>
              <a:gd name="T33" fmla="*/ 620 h 620"/>
              <a:gd name="T34" fmla="*/ 31 w 839"/>
              <a:gd name="T35" fmla="*/ 618 h 620"/>
              <a:gd name="T36" fmla="*/ 19 w 839"/>
              <a:gd name="T37" fmla="*/ 613 h 620"/>
              <a:gd name="T38" fmla="*/ 10 w 839"/>
              <a:gd name="T39" fmla="*/ 604 h 620"/>
              <a:gd name="T40" fmla="*/ 4 w 839"/>
              <a:gd name="T41" fmla="*/ 593 h 620"/>
              <a:gd name="T42" fmla="*/ 3 w 839"/>
              <a:gd name="T43" fmla="*/ 591 h 620"/>
              <a:gd name="T44" fmla="*/ 0 w 839"/>
              <a:gd name="T45" fmla="*/ 580 h 620"/>
              <a:gd name="T46" fmla="*/ 0 w 839"/>
              <a:gd name="T47" fmla="*/ 567 h 620"/>
              <a:gd name="T48" fmla="*/ 5 w 839"/>
              <a:gd name="T49" fmla="*/ 554 h 620"/>
              <a:gd name="T50" fmla="*/ 12 w 839"/>
              <a:gd name="T51" fmla="*/ 543 h 620"/>
              <a:gd name="T52" fmla="*/ 545 w 839"/>
              <a:gd name="T53" fmla="*/ 13 h 620"/>
              <a:gd name="T54" fmla="*/ 557 w 839"/>
              <a:gd name="T55" fmla="*/ 4 h 620"/>
              <a:gd name="T56" fmla="*/ 571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571" y="0"/>
                </a:moveTo>
                <a:lnTo>
                  <a:pt x="587" y="1"/>
                </a:lnTo>
                <a:lnTo>
                  <a:pt x="600" y="7"/>
                </a:lnTo>
                <a:lnTo>
                  <a:pt x="611" y="19"/>
                </a:lnTo>
                <a:lnTo>
                  <a:pt x="659" y="88"/>
                </a:lnTo>
                <a:lnTo>
                  <a:pt x="702" y="162"/>
                </a:lnTo>
                <a:lnTo>
                  <a:pt x="739" y="238"/>
                </a:lnTo>
                <a:lnTo>
                  <a:pt x="772" y="317"/>
                </a:lnTo>
                <a:lnTo>
                  <a:pt x="800" y="399"/>
                </a:lnTo>
                <a:lnTo>
                  <a:pt x="822" y="482"/>
                </a:lnTo>
                <a:lnTo>
                  <a:pt x="839" y="569"/>
                </a:lnTo>
                <a:lnTo>
                  <a:pt x="839" y="584"/>
                </a:lnTo>
                <a:lnTo>
                  <a:pt x="833" y="598"/>
                </a:lnTo>
                <a:lnTo>
                  <a:pt x="824" y="610"/>
                </a:lnTo>
                <a:lnTo>
                  <a:pt x="811" y="617"/>
                </a:lnTo>
                <a:lnTo>
                  <a:pt x="795" y="620"/>
                </a:lnTo>
                <a:lnTo>
                  <a:pt x="44" y="620"/>
                </a:lnTo>
                <a:lnTo>
                  <a:pt x="31" y="618"/>
                </a:lnTo>
                <a:lnTo>
                  <a:pt x="19" y="613"/>
                </a:lnTo>
                <a:lnTo>
                  <a:pt x="10" y="604"/>
                </a:lnTo>
                <a:lnTo>
                  <a:pt x="4" y="593"/>
                </a:lnTo>
                <a:lnTo>
                  <a:pt x="3" y="591"/>
                </a:lnTo>
                <a:lnTo>
                  <a:pt x="0" y="580"/>
                </a:lnTo>
                <a:lnTo>
                  <a:pt x="0" y="567"/>
                </a:lnTo>
                <a:lnTo>
                  <a:pt x="5" y="554"/>
                </a:lnTo>
                <a:lnTo>
                  <a:pt x="12" y="543"/>
                </a:lnTo>
                <a:lnTo>
                  <a:pt x="545" y="13"/>
                </a:lnTo>
                <a:lnTo>
                  <a:pt x="557" y="4"/>
                </a:lnTo>
                <a:lnTo>
                  <a:pt x="571" y="0"/>
                </a:ln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C8177CB9-C35E-4EE3-97DF-DF3A9C6D4B57}"/>
              </a:ext>
            </a:extLst>
          </p:cNvPr>
          <p:cNvSpPr>
            <a:spLocks/>
          </p:cNvSpPr>
          <p:nvPr/>
        </p:nvSpPr>
        <p:spPr bwMode="auto">
          <a:xfrm>
            <a:off x="6302212" y="3050095"/>
            <a:ext cx="889547" cy="1203249"/>
          </a:xfrm>
          <a:custGeom>
            <a:avLst/>
            <a:gdLst>
              <a:gd name="T0" fmla="*/ 51 w 621"/>
              <a:gd name="T1" fmla="*/ 0 h 840"/>
              <a:gd name="T2" fmla="*/ 138 w 621"/>
              <a:gd name="T3" fmla="*/ 18 h 840"/>
              <a:gd name="T4" fmla="*/ 223 w 621"/>
              <a:gd name="T5" fmla="*/ 40 h 840"/>
              <a:gd name="T6" fmla="*/ 304 w 621"/>
              <a:gd name="T7" fmla="*/ 67 h 840"/>
              <a:gd name="T8" fmla="*/ 383 w 621"/>
              <a:gd name="T9" fmla="*/ 101 h 840"/>
              <a:gd name="T10" fmla="*/ 459 w 621"/>
              <a:gd name="T11" fmla="*/ 139 h 840"/>
              <a:gd name="T12" fmla="*/ 532 w 621"/>
              <a:gd name="T13" fmla="*/ 182 h 840"/>
              <a:gd name="T14" fmla="*/ 603 w 621"/>
              <a:gd name="T15" fmla="*/ 229 h 840"/>
              <a:gd name="T16" fmla="*/ 614 w 621"/>
              <a:gd name="T17" fmla="*/ 241 h 840"/>
              <a:gd name="T18" fmla="*/ 620 w 621"/>
              <a:gd name="T19" fmla="*/ 255 h 840"/>
              <a:gd name="T20" fmla="*/ 621 w 621"/>
              <a:gd name="T21" fmla="*/ 270 h 840"/>
              <a:gd name="T22" fmla="*/ 617 w 621"/>
              <a:gd name="T23" fmla="*/ 285 h 840"/>
              <a:gd name="T24" fmla="*/ 608 w 621"/>
              <a:gd name="T25" fmla="*/ 298 h 840"/>
              <a:gd name="T26" fmla="*/ 77 w 621"/>
              <a:gd name="T27" fmla="*/ 827 h 840"/>
              <a:gd name="T28" fmla="*/ 67 w 621"/>
              <a:gd name="T29" fmla="*/ 834 h 840"/>
              <a:gd name="T30" fmla="*/ 55 w 621"/>
              <a:gd name="T31" fmla="*/ 840 h 840"/>
              <a:gd name="T32" fmla="*/ 41 w 621"/>
              <a:gd name="T33" fmla="*/ 840 h 840"/>
              <a:gd name="T34" fmla="*/ 28 w 621"/>
              <a:gd name="T35" fmla="*/ 837 h 840"/>
              <a:gd name="T36" fmla="*/ 28 w 621"/>
              <a:gd name="T37" fmla="*/ 837 h 840"/>
              <a:gd name="T38" fmla="*/ 16 w 621"/>
              <a:gd name="T39" fmla="*/ 830 h 840"/>
              <a:gd name="T40" fmla="*/ 8 w 621"/>
              <a:gd name="T41" fmla="*/ 820 h 840"/>
              <a:gd name="T42" fmla="*/ 2 w 621"/>
              <a:gd name="T43" fmla="*/ 808 h 840"/>
              <a:gd name="T44" fmla="*/ 0 w 621"/>
              <a:gd name="T45" fmla="*/ 796 h 840"/>
              <a:gd name="T46" fmla="*/ 0 w 621"/>
              <a:gd name="T47" fmla="*/ 46 h 840"/>
              <a:gd name="T48" fmla="*/ 2 w 621"/>
              <a:gd name="T49" fmla="*/ 30 h 840"/>
              <a:gd name="T50" fmla="*/ 10 w 621"/>
              <a:gd name="T51" fmla="*/ 17 h 840"/>
              <a:gd name="T52" fmla="*/ 21 w 621"/>
              <a:gd name="T53" fmla="*/ 7 h 840"/>
              <a:gd name="T54" fmla="*/ 36 w 621"/>
              <a:gd name="T55" fmla="*/ 2 h 840"/>
              <a:gd name="T56" fmla="*/ 51 w 621"/>
              <a:gd name="T57" fmla="*/ 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1" h="840">
                <a:moveTo>
                  <a:pt x="51" y="0"/>
                </a:moveTo>
                <a:lnTo>
                  <a:pt x="138" y="18"/>
                </a:lnTo>
                <a:lnTo>
                  <a:pt x="223" y="40"/>
                </a:lnTo>
                <a:lnTo>
                  <a:pt x="304" y="67"/>
                </a:lnTo>
                <a:lnTo>
                  <a:pt x="383" y="101"/>
                </a:lnTo>
                <a:lnTo>
                  <a:pt x="459" y="139"/>
                </a:lnTo>
                <a:lnTo>
                  <a:pt x="532" y="182"/>
                </a:lnTo>
                <a:lnTo>
                  <a:pt x="603" y="229"/>
                </a:lnTo>
                <a:lnTo>
                  <a:pt x="614" y="241"/>
                </a:lnTo>
                <a:lnTo>
                  <a:pt x="620" y="255"/>
                </a:lnTo>
                <a:lnTo>
                  <a:pt x="621" y="270"/>
                </a:lnTo>
                <a:lnTo>
                  <a:pt x="617" y="285"/>
                </a:lnTo>
                <a:lnTo>
                  <a:pt x="608" y="298"/>
                </a:lnTo>
                <a:lnTo>
                  <a:pt x="77" y="827"/>
                </a:lnTo>
                <a:lnTo>
                  <a:pt x="67" y="834"/>
                </a:lnTo>
                <a:lnTo>
                  <a:pt x="55" y="840"/>
                </a:lnTo>
                <a:lnTo>
                  <a:pt x="41" y="840"/>
                </a:lnTo>
                <a:lnTo>
                  <a:pt x="28" y="837"/>
                </a:lnTo>
                <a:lnTo>
                  <a:pt x="28" y="837"/>
                </a:lnTo>
                <a:lnTo>
                  <a:pt x="16" y="830"/>
                </a:lnTo>
                <a:lnTo>
                  <a:pt x="8" y="820"/>
                </a:lnTo>
                <a:lnTo>
                  <a:pt x="2" y="808"/>
                </a:lnTo>
                <a:lnTo>
                  <a:pt x="0" y="796"/>
                </a:lnTo>
                <a:lnTo>
                  <a:pt x="0" y="46"/>
                </a:lnTo>
                <a:lnTo>
                  <a:pt x="2" y="30"/>
                </a:lnTo>
                <a:lnTo>
                  <a:pt x="10" y="17"/>
                </a:lnTo>
                <a:lnTo>
                  <a:pt x="21" y="7"/>
                </a:lnTo>
                <a:lnTo>
                  <a:pt x="36" y="2"/>
                </a:lnTo>
                <a:lnTo>
                  <a:pt x="51" y="0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3AF237-041B-4C07-A252-BCFB00A979B6}"/>
              </a:ext>
            </a:extLst>
          </p:cNvPr>
          <p:cNvSpPr/>
          <p:nvPr/>
        </p:nvSpPr>
        <p:spPr>
          <a:xfrm>
            <a:off x="5549011" y="175045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5F8EEC-F8BF-46FD-B100-A698E0D355C1}"/>
              </a:ext>
            </a:extLst>
          </p:cNvPr>
          <p:cNvSpPr/>
          <p:nvPr/>
        </p:nvSpPr>
        <p:spPr>
          <a:xfrm>
            <a:off x="7502946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17630C-AC23-465C-800A-9BDEEC9DE1D1}"/>
              </a:ext>
            </a:extLst>
          </p:cNvPr>
          <p:cNvSpPr/>
          <p:nvPr/>
        </p:nvSpPr>
        <p:spPr>
          <a:xfrm>
            <a:off x="8194167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5BE6D30-9126-4579-91CD-2F7364EB8966}"/>
              </a:ext>
            </a:extLst>
          </p:cNvPr>
          <p:cNvSpPr/>
          <p:nvPr/>
        </p:nvSpPr>
        <p:spPr>
          <a:xfrm>
            <a:off x="2916933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D2889F-3341-4478-AD97-EAF332DCBD0A}"/>
              </a:ext>
            </a:extLst>
          </p:cNvPr>
          <p:cNvSpPr/>
          <p:nvPr/>
        </p:nvSpPr>
        <p:spPr>
          <a:xfrm>
            <a:off x="3553504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F3C9BA-F492-488A-84E7-5F3CB6C0D2BC}"/>
              </a:ext>
            </a:extLst>
          </p:cNvPr>
          <p:cNvSpPr/>
          <p:nvPr/>
        </p:nvSpPr>
        <p:spPr>
          <a:xfrm>
            <a:off x="5842671" y="4605813"/>
            <a:ext cx="504545" cy="5045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5A9614-B837-41A1-8669-41A99EC566D0}"/>
              </a:ext>
            </a:extLst>
          </p:cNvPr>
          <p:cNvGrpSpPr/>
          <p:nvPr/>
        </p:nvGrpSpPr>
        <p:grpSpPr>
          <a:xfrm>
            <a:off x="5848340" y="4752496"/>
            <a:ext cx="856375" cy="2105505"/>
            <a:chOff x="261938" y="1273175"/>
            <a:chExt cx="1979614" cy="486712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5734006-9A40-4DCC-8880-1E4F802B7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4179888"/>
              <a:ext cx="1165225" cy="1501775"/>
            </a:xfrm>
            <a:custGeom>
              <a:avLst/>
              <a:gdLst>
                <a:gd name="T0" fmla="*/ 22 w 734"/>
                <a:gd name="T1" fmla="*/ 0 h 946"/>
                <a:gd name="T2" fmla="*/ 734 w 734"/>
                <a:gd name="T3" fmla="*/ 176 h 946"/>
                <a:gd name="T4" fmla="*/ 697 w 734"/>
                <a:gd name="T5" fmla="*/ 946 h 946"/>
                <a:gd name="T6" fmla="*/ 0 w 734"/>
                <a:gd name="T7" fmla="*/ 636 h 946"/>
                <a:gd name="T8" fmla="*/ 22 w 734"/>
                <a:gd name="T9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946">
                  <a:moveTo>
                    <a:pt x="22" y="0"/>
                  </a:moveTo>
                  <a:lnTo>
                    <a:pt x="734" y="176"/>
                  </a:lnTo>
                  <a:lnTo>
                    <a:pt x="697" y="946"/>
                  </a:lnTo>
                  <a:lnTo>
                    <a:pt x="0" y="63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479DA4-7652-4410-83EC-0225281A3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8" y="2862263"/>
              <a:ext cx="663575" cy="1520825"/>
            </a:xfrm>
            <a:custGeom>
              <a:avLst/>
              <a:gdLst>
                <a:gd name="T0" fmla="*/ 74 w 418"/>
                <a:gd name="T1" fmla="*/ 0 h 958"/>
                <a:gd name="T2" fmla="*/ 94 w 418"/>
                <a:gd name="T3" fmla="*/ 0 h 958"/>
                <a:gd name="T4" fmla="*/ 115 w 418"/>
                <a:gd name="T5" fmla="*/ 3 h 958"/>
                <a:gd name="T6" fmla="*/ 137 w 418"/>
                <a:gd name="T7" fmla="*/ 7 h 958"/>
                <a:gd name="T8" fmla="*/ 158 w 418"/>
                <a:gd name="T9" fmla="*/ 14 h 958"/>
                <a:gd name="T10" fmla="*/ 179 w 418"/>
                <a:gd name="T11" fmla="*/ 24 h 958"/>
                <a:gd name="T12" fmla="*/ 199 w 418"/>
                <a:gd name="T13" fmla="*/ 38 h 958"/>
                <a:gd name="T14" fmla="*/ 220 w 418"/>
                <a:gd name="T15" fmla="*/ 55 h 958"/>
                <a:gd name="T16" fmla="*/ 239 w 418"/>
                <a:gd name="T17" fmla="*/ 76 h 958"/>
                <a:gd name="T18" fmla="*/ 257 w 418"/>
                <a:gd name="T19" fmla="*/ 103 h 958"/>
                <a:gd name="T20" fmla="*/ 273 w 418"/>
                <a:gd name="T21" fmla="*/ 134 h 958"/>
                <a:gd name="T22" fmla="*/ 288 w 418"/>
                <a:gd name="T23" fmla="*/ 170 h 958"/>
                <a:gd name="T24" fmla="*/ 301 w 418"/>
                <a:gd name="T25" fmla="*/ 212 h 958"/>
                <a:gd name="T26" fmla="*/ 410 w 418"/>
                <a:gd name="T27" fmla="*/ 631 h 958"/>
                <a:gd name="T28" fmla="*/ 413 w 418"/>
                <a:gd name="T29" fmla="*/ 649 h 958"/>
                <a:gd name="T30" fmla="*/ 415 w 418"/>
                <a:gd name="T31" fmla="*/ 670 h 958"/>
                <a:gd name="T32" fmla="*/ 417 w 418"/>
                <a:gd name="T33" fmla="*/ 694 h 958"/>
                <a:gd name="T34" fmla="*/ 418 w 418"/>
                <a:gd name="T35" fmla="*/ 721 h 958"/>
                <a:gd name="T36" fmla="*/ 418 w 418"/>
                <a:gd name="T37" fmla="*/ 749 h 958"/>
                <a:gd name="T38" fmla="*/ 417 w 418"/>
                <a:gd name="T39" fmla="*/ 777 h 958"/>
                <a:gd name="T40" fmla="*/ 415 w 418"/>
                <a:gd name="T41" fmla="*/ 806 h 958"/>
                <a:gd name="T42" fmla="*/ 412 w 418"/>
                <a:gd name="T43" fmla="*/ 834 h 958"/>
                <a:gd name="T44" fmla="*/ 406 w 418"/>
                <a:gd name="T45" fmla="*/ 861 h 958"/>
                <a:gd name="T46" fmla="*/ 401 w 418"/>
                <a:gd name="T47" fmla="*/ 886 h 958"/>
                <a:gd name="T48" fmla="*/ 394 w 418"/>
                <a:gd name="T49" fmla="*/ 909 h 958"/>
                <a:gd name="T50" fmla="*/ 384 w 418"/>
                <a:gd name="T51" fmla="*/ 928 h 958"/>
                <a:gd name="T52" fmla="*/ 373 w 418"/>
                <a:gd name="T53" fmla="*/ 943 h 958"/>
                <a:gd name="T54" fmla="*/ 361 w 418"/>
                <a:gd name="T55" fmla="*/ 952 h 958"/>
                <a:gd name="T56" fmla="*/ 346 w 418"/>
                <a:gd name="T57" fmla="*/ 958 h 958"/>
                <a:gd name="T58" fmla="*/ 331 w 418"/>
                <a:gd name="T59" fmla="*/ 956 h 958"/>
                <a:gd name="T60" fmla="*/ 315 w 418"/>
                <a:gd name="T61" fmla="*/ 948 h 958"/>
                <a:gd name="T62" fmla="*/ 297 w 418"/>
                <a:gd name="T63" fmla="*/ 935 h 958"/>
                <a:gd name="T64" fmla="*/ 279 w 418"/>
                <a:gd name="T65" fmla="*/ 918 h 958"/>
                <a:gd name="T66" fmla="*/ 261 w 418"/>
                <a:gd name="T67" fmla="*/ 897 h 958"/>
                <a:gd name="T68" fmla="*/ 243 w 418"/>
                <a:gd name="T69" fmla="*/ 872 h 958"/>
                <a:gd name="T70" fmla="*/ 225 w 418"/>
                <a:gd name="T71" fmla="*/ 846 h 958"/>
                <a:gd name="T72" fmla="*/ 208 w 418"/>
                <a:gd name="T73" fmla="*/ 817 h 958"/>
                <a:gd name="T74" fmla="*/ 192 w 418"/>
                <a:gd name="T75" fmla="*/ 787 h 958"/>
                <a:gd name="T76" fmla="*/ 176 w 418"/>
                <a:gd name="T77" fmla="*/ 757 h 958"/>
                <a:gd name="T78" fmla="*/ 162 w 418"/>
                <a:gd name="T79" fmla="*/ 727 h 958"/>
                <a:gd name="T80" fmla="*/ 149 w 418"/>
                <a:gd name="T81" fmla="*/ 699 h 958"/>
                <a:gd name="T82" fmla="*/ 138 w 418"/>
                <a:gd name="T83" fmla="*/ 673 h 958"/>
                <a:gd name="T84" fmla="*/ 129 w 418"/>
                <a:gd name="T85" fmla="*/ 648 h 958"/>
                <a:gd name="T86" fmla="*/ 123 w 418"/>
                <a:gd name="T87" fmla="*/ 628 h 958"/>
                <a:gd name="T88" fmla="*/ 118 w 418"/>
                <a:gd name="T89" fmla="*/ 611 h 958"/>
                <a:gd name="T90" fmla="*/ 0 w 418"/>
                <a:gd name="T91" fmla="*/ 10 h 958"/>
                <a:gd name="T92" fmla="*/ 16 w 418"/>
                <a:gd name="T93" fmla="*/ 7 h 958"/>
                <a:gd name="T94" fmla="*/ 34 w 418"/>
                <a:gd name="T95" fmla="*/ 4 h 958"/>
                <a:gd name="T96" fmla="*/ 53 w 418"/>
                <a:gd name="T97" fmla="*/ 1 h 958"/>
                <a:gd name="T98" fmla="*/ 74 w 418"/>
                <a:gd name="T99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8" h="958">
                  <a:moveTo>
                    <a:pt x="74" y="0"/>
                  </a:moveTo>
                  <a:lnTo>
                    <a:pt x="94" y="0"/>
                  </a:lnTo>
                  <a:lnTo>
                    <a:pt x="115" y="3"/>
                  </a:lnTo>
                  <a:lnTo>
                    <a:pt x="137" y="7"/>
                  </a:lnTo>
                  <a:lnTo>
                    <a:pt x="158" y="14"/>
                  </a:lnTo>
                  <a:lnTo>
                    <a:pt x="179" y="24"/>
                  </a:lnTo>
                  <a:lnTo>
                    <a:pt x="199" y="38"/>
                  </a:lnTo>
                  <a:lnTo>
                    <a:pt x="220" y="55"/>
                  </a:lnTo>
                  <a:lnTo>
                    <a:pt x="239" y="76"/>
                  </a:lnTo>
                  <a:lnTo>
                    <a:pt x="257" y="103"/>
                  </a:lnTo>
                  <a:lnTo>
                    <a:pt x="273" y="134"/>
                  </a:lnTo>
                  <a:lnTo>
                    <a:pt x="288" y="170"/>
                  </a:lnTo>
                  <a:lnTo>
                    <a:pt x="301" y="212"/>
                  </a:lnTo>
                  <a:lnTo>
                    <a:pt x="410" y="631"/>
                  </a:lnTo>
                  <a:lnTo>
                    <a:pt x="413" y="649"/>
                  </a:lnTo>
                  <a:lnTo>
                    <a:pt x="415" y="670"/>
                  </a:lnTo>
                  <a:lnTo>
                    <a:pt x="417" y="694"/>
                  </a:lnTo>
                  <a:lnTo>
                    <a:pt x="418" y="721"/>
                  </a:lnTo>
                  <a:lnTo>
                    <a:pt x="418" y="749"/>
                  </a:lnTo>
                  <a:lnTo>
                    <a:pt x="417" y="777"/>
                  </a:lnTo>
                  <a:lnTo>
                    <a:pt x="415" y="806"/>
                  </a:lnTo>
                  <a:lnTo>
                    <a:pt x="412" y="834"/>
                  </a:lnTo>
                  <a:lnTo>
                    <a:pt x="406" y="861"/>
                  </a:lnTo>
                  <a:lnTo>
                    <a:pt x="401" y="886"/>
                  </a:lnTo>
                  <a:lnTo>
                    <a:pt x="394" y="909"/>
                  </a:lnTo>
                  <a:lnTo>
                    <a:pt x="384" y="928"/>
                  </a:lnTo>
                  <a:lnTo>
                    <a:pt x="373" y="943"/>
                  </a:lnTo>
                  <a:lnTo>
                    <a:pt x="361" y="952"/>
                  </a:lnTo>
                  <a:lnTo>
                    <a:pt x="346" y="958"/>
                  </a:lnTo>
                  <a:lnTo>
                    <a:pt x="331" y="956"/>
                  </a:lnTo>
                  <a:lnTo>
                    <a:pt x="315" y="948"/>
                  </a:lnTo>
                  <a:lnTo>
                    <a:pt x="297" y="935"/>
                  </a:lnTo>
                  <a:lnTo>
                    <a:pt x="279" y="918"/>
                  </a:lnTo>
                  <a:lnTo>
                    <a:pt x="261" y="897"/>
                  </a:lnTo>
                  <a:lnTo>
                    <a:pt x="243" y="872"/>
                  </a:lnTo>
                  <a:lnTo>
                    <a:pt x="225" y="846"/>
                  </a:lnTo>
                  <a:lnTo>
                    <a:pt x="208" y="817"/>
                  </a:lnTo>
                  <a:lnTo>
                    <a:pt x="192" y="787"/>
                  </a:lnTo>
                  <a:lnTo>
                    <a:pt x="176" y="757"/>
                  </a:lnTo>
                  <a:lnTo>
                    <a:pt x="162" y="727"/>
                  </a:lnTo>
                  <a:lnTo>
                    <a:pt x="149" y="699"/>
                  </a:lnTo>
                  <a:lnTo>
                    <a:pt x="138" y="673"/>
                  </a:lnTo>
                  <a:lnTo>
                    <a:pt x="129" y="648"/>
                  </a:lnTo>
                  <a:lnTo>
                    <a:pt x="123" y="628"/>
                  </a:lnTo>
                  <a:lnTo>
                    <a:pt x="118" y="611"/>
                  </a:lnTo>
                  <a:lnTo>
                    <a:pt x="0" y="10"/>
                  </a:lnTo>
                  <a:lnTo>
                    <a:pt x="16" y="7"/>
                  </a:lnTo>
                  <a:lnTo>
                    <a:pt x="34" y="4"/>
                  </a:lnTo>
                  <a:lnTo>
                    <a:pt x="53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D7283B-284F-408C-B491-3324320CB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4" y="1273175"/>
              <a:ext cx="1627188" cy="3640139"/>
            </a:xfrm>
            <a:custGeom>
              <a:avLst/>
              <a:gdLst>
                <a:gd name="T0" fmla="*/ 142 w 1025"/>
                <a:gd name="T1" fmla="*/ 0 h 2293"/>
                <a:gd name="T2" fmla="*/ 183 w 1025"/>
                <a:gd name="T3" fmla="*/ 10 h 2293"/>
                <a:gd name="T4" fmla="*/ 222 w 1025"/>
                <a:gd name="T5" fmla="*/ 30 h 2293"/>
                <a:gd name="T6" fmla="*/ 254 w 1025"/>
                <a:gd name="T7" fmla="*/ 60 h 2293"/>
                <a:gd name="T8" fmla="*/ 275 w 1025"/>
                <a:gd name="T9" fmla="*/ 100 h 2293"/>
                <a:gd name="T10" fmla="*/ 283 w 1025"/>
                <a:gd name="T11" fmla="*/ 148 h 2293"/>
                <a:gd name="T12" fmla="*/ 293 w 1025"/>
                <a:gd name="T13" fmla="*/ 837 h 2293"/>
                <a:gd name="T14" fmla="*/ 333 w 1025"/>
                <a:gd name="T15" fmla="*/ 814 h 2293"/>
                <a:gd name="T16" fmla="*/ 379 w 1025"/>
                <a:gd name="T17" fmla="*/ 806 h 2293"/>
                <a:gd name="T18" fmla="*/ 424 w 1025"/>
                <a:gd name="T19" fmla="*/ 815 h 2293"/>
                <a:gd name="T20" fmla="*/ 468 w 1025"/>
                <a:gd name="T21" fmla="*/ 836 h 2293"/>
                <a:gd name="T22" fmla="*/ 503 w 1025"/>
                <a:gd name="T23" fmla="*/ 870 h 2293"/>
                <a:gd name="T24" fmla="*/ 526 w 1025"/>
                <a:gd name="T25" fmla="*/ 916 h 2293"/>
                <a:gd name="T26" fmla="*/ 545 w 1025"/>
                <a:gd name="T27" fmla="*/ 920 h 2293"/>
                <a:gd name="T28" fmla="*/ 580 w 1025"/>
                <a:gd name="T29" fmla="*/ 891 h 2293"/>
                <a:gd name="T30" fmla="*/ 622 w 1025"/>
                <a:gd name="T31" fmla="*/ 878 h 2293"/>
                <a:gd name="T32" fmla="*/ 668 w 1025"/>
                <a:gd name="T33" fmla="*/ 880 h 2293"/>
                <a:gd name="T34" fmla="*/ 711 w 1025"/>
                <a:gd name="T35" fmla="*/ 896 h 2293"/>
                <a:gd name="T36" fmla="*/ 750 w 1025"/>
                <a:gd name="T37" fmla="*/ 923 h 2293"/>
                <a:gd name="T38" fmla="*/ 779 w 1025"/>
                <a:gd name="T39" fmla="*/ 962 h 2293"/>
                <a:gd name="T40" fmla="*/ 804 w 1025"/>
                <a:gd name="T41" fmla="*/ 967 h 2293"/>
                <a:gd name="T42" fmla="*/ 843 w 1025"/>
                <a:gd name="T43" fmla="*/ 946 h 2293"/>
                <a:gd name="T44" fmla="*/ 887 w 1025"/>
                <a:gd name="T45" fmla="*/ 942 h 2293"/>
                <a:gd name="T46" fmla="*/ 932 w 1025"/>
                <a:gd name="T47" fmla="*/ 951 h 2293"/>
                <a:gd name="T48" fmla="*/ 973 w 1025"/>
                <a:gd name="T49" fmla="*/ 976 h 2293"/>
                <a:gd name="T50" fmla="*/ 1005 w 1025"/>
                <a:gd name="T51" fmla="*/ 1012 h 2293"/>
                <a:gd name="T52" fmla="*/ 1022 w 1025"/>
                <a:gd name="T53" fmla="*/ 1060 h 2293"/>
                <a:gd name="T54" fmla="*/ 1023 w 1025"/>
                <a:gd name="T55" fmla="*/ 1688 h 2293"/>
                <a:gd name="T56" fmla="*/ 1014 w 1025"/>
                <a:gd name="T57" fmla="*/ 1784 h 2293"/>
                <a:gd name="T58" fmla="*/ 991 w 1025"/>
                <a:gd name="T59" fmla="*/ 1883 h 2293"/>
                <a:gd name="T60" fmla="*/ 958 w 1025"/>
                <a:gd name="T61" fmla="*/ 1978 h 2293"/>
                <a:gd name="T62" fmla="*/ 919 w 1025"/>
                <a:gd name="T63" fmla="*/ 2063 h 2293"/>
                <a:gd name="T64" fmla="*/ 878 w 1025"/>
                <a:gd name="T65" fmla="*/ 2133 h 2293"/>
                <a:gd name="T66" fmla="*/ 827 w 1025"/>
                <a:gd name="T67" fmla="*/ 2194 h 2293"/>
                <a:gd name="T68" fmla="*/ 756 w 1025"/>
                <a:gd name="T69" fmla="*/ 2245 h 2293"/>
                <a:gd name="T70" fmla="*/ 681 w 1025"/>
                <a:gd name="T71" fmla="*/ 2277 h 2293"/>
                <a:gd name="T72" fmla="*/ 603 w 1025"/>
                <a:gd name="T73" fmla="*/ 2291 h 2293"/>
                <a:gd name="T74" fmla="*/ 523 w 1025"/>
                <a:gd name="T75" fmla="*/ 2291 h 2293"/>
                <a:gd name="T76" fmla="*/ 444 w 1025"/>
                <a:gd name="T77" fmla="*/ 2278 h 2293"/>
                <a:gd name="T78" fmla="*/ 369 w 1025"/>
                <a:gd name="T79" fmla="*/ 2254 h 2293"/>
                <a:gd name="T80" fmla="*/ 301 w 1025"/>
                <a:gd name="T81" fmla="*/ 2223 h 2293"/>
                <a:gd name="T82" fmla="*/ 241 w 1025"/>
                <a:gd name="T83" fmla="*/ 2185 h 2293"/>
                <a:gd name="T84" fmla="*/ 193 w 1025"/>
                <a:gd name="T85" fmla="*/ 2144 h 2293"/>
                <a:gd name="T86" fmla="*/ 158 w 1025"/>
                <a:gd name="T87" fmla="*/ 2101 h 2293"/>
                <a:gd name="T88" fmla="*/ 104 w 1025"/>
                <a:gd name="T89" fmla="*/ 2020 h 2293"/>
                <a:gd name="T90" fmla="*/ 59 w 1025"/>
                <a:gd name="T91" fmla="*/ 1949 h 2293"/>
                <a:gd name="T92" fmla="*/ 28 w 1025"/>
                <a:gd name="T93" fmla="*/ 1884 h 2293"/>
                <a:gd name="T94" fmla="*/ 16 w 1025"/>
                <a:gd name="T95" fmla="*/ 1818 h 2293"/>
                <a:gd name="T96" fmla="*/ 2 w 1025"/>
                <a:gd name="T97" fmla="*/ 113 h 2293"/>
                <a:gd name="T98" fmla="*/ 16 w 1025"/>
                <a:gd name="T99" fmla="*/ 64 h 2293"/>
                <a:gd name="T100" fmla="*/ 44 w 1025"/>
                <a:gd name="T101" fmla="*/ 30 h 2293"/>
                <a:gd name="T102" fmla="*/ 79 w 1025"/>
                <a:gd name="T103" fmla="*/ 9 h 2293"/>
                <a:gd name="T104" fmla="*/ 120 w 1025"/>
                <a:gd name="T105" fmla="*/ 0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5" h="2293">
                  <a:moveTo>
                    <a:pt x="120" y="0"/>
                  </a:moveTo>
                  <a:lnTo>
                    <a:pt x="142" y="0"/>
                  </a:lnTo>
                  <a:lnTo>
                    <a:pt x="162" y="3"/>
                  </a:lnTo>
                  <a:lnTo>
                    <a:pt x="183" y="10"/>
                  </a:lnTo>
                  <a:lnTo>
                    <a:pt x="204" y="18"/>
                  </a:lnTo>
                  <a:lnTo>
                    <a:pt x="222" y="30"/>
                  </a:lnTo>
                  <a:lnTo>
                    <a:pt x="239" y="44"/>
                  </a:lnTo>
                  <a:lnTo>
                    <a:pt x="254" y="60"/>
                  </a:lnTo>
                  <a:lnTo>
                    <a:pt x="265" y="78"/>
                  </a:lnTo>
                  <a:lnTo>
                    <a:pt x="275" y="100"/>
                  </a:lnTo>
                  <a:lnTo>
                    <a:pt x="280" y="123"/>
                  </a:lnTo>
                  <a:lnTo>
                    <a:pt x="283" y="148"/>
                  </a:lnTo>
                  <a:lnTo>
                    <a:pt x="277" y="856"/>
                  </a:lnTo>
                  <a:lnTo>
                    <a:pt x="293" y="837"/>
                  </a:lnTo>
                  <a:lnTo>
                    <a:pt x="312" y="823"/>
                  </a:lnTo>
                  <a:lnTo>
                    <a:pt x="333" y="814"/>
                  </a:lnTo>
                  <a:lnTo>
                    <a:pt x="355" y="808"/>
                  </a:lnTo>
                  <a:lnTo>
                    <a:pt x="379" y="806"/>
                  </a:lnTo>
                  <a:lnTo>
                    <a:pt x="401" y="808"/>
                  </a:lnTo>
                  <a:lnTo>
                    <a:pt x="424" y="815"/>
                  </a:lnTo>
                  <a:lnTo>
                    <a:pt x="447" y="823"/>
                  </a:lnTo>
                  <a:lnTo>
                    <a:pt x="468" y="836"/>
                  </a:lnTo>
                  <a:lnTo>
                    <a:pt x="486" y="852"/>
                  </a:lnTo>
                  <a:lnTo>
                    <a:pt x="503" y="870"/>
                  </a:lnTo>
                  <a:lnTo>
                    <a:pt x="516" y="891"/>
                  </a:lnTo>
                  <a:lnTo>
                    <a:pt x="526" y="916"/>
                  </a:lnTo>
                  <a:lnTo>
                    <a:pt x="531" y="942"/>
                  </a:lnTo>
                  <a:lnTo>
                    <a:pt x="545" y="920"/>
                  </a:lnTo>
                  <a:lnTo>
                    <a:pt x="561" y="904"/>
                  </a:lnTo>
                  <a:lnTo>
                    <a:pt x="580" y="891"/>
                  </a:lnTo>
                  <a:lnTo>
                    <a:pt x="600" y="883"/>
                  </a:lnTo>
                  <a:lnTo>
                    <a:pt x="622" y="878"/>
                  </a:lnTo>
                  <a:lnTo>
                    <a:pt x="644" y="878"/>
                  </a:lnTo>
                  <a:lnTo>
                    <a:pt x="668" y="880"/>
                  </a:lnTo>
                  <a:lnTo>
                    <a:pt x="690" y="886"/>
                  </a:lnTo>
                  <a:lnTo>
                    <a:pt x="711" y="896"/>
                  </a:lnTo>
                  <a:lnTo>
                    <a:pt x="732" y="907"/>
                  </a:lnTo>
                  <a:lnTo>
                    <a:pt x="750" y="923"/>
                  </a:lnTo>
                  <a:lnTo>
                    <a:pt x="766" y="942"/>
                  </a:lnTo>
                  <a:lnTo>
                    <a:pt x="779" y="962"/>
                  </a:lnTo>
                  <a:lnTo>
                    <a:pt x="788" y="985"/>
                  </a:lnTo>
                  <a:lnTo>
                    <a:pt x="804" y="967"/>
                  </a:lnTo>
                  <a:lnTo>
                    <a:pt x="822" y="954"/>
                  </a:lnTo>
                  <a:lnTo>
                    <a:pt x="843" y="946"/>
                  </a:lnTo>
                  <a:lnTo>
                    <a:pt x="865" y="942"/>
                  </a:lnTo>
                  <a:lnTo>
                    <a:pt x="887" y="942"/>
                  </a:lnTo>
                  <a:lnTo>
                    <a:pt x="910" y="945"/>
                  </a:lnTo>
                  <a:lnTo>
                    <a:pt x="932" y="951"/>
                  </a:lnTo>
                  <a:lnTo>
                    <a:pt x="953" y="962"/>
                  </a:lnTo>
                  <a:lnTo>
                    <a:pt x="973" y="976"/>
                  </a:lnTo>
                  <a:lnTo>
                    <a:pt x="990" y="993"/>
                  </a:lnTo>
                  <a:lnTo>
                    <a:pt x="1005" y="1012"/>
                  </a:lnTo>
                  <a:lnTo>
                    <a:pt x="1015" y="1034"/>
                  </a:lnTo>
                  <a:lnTo>
                    <a:pt x="1022" y="1060"/>
                  </a:lnTo>
                  <a:lnTo>
                    <a:pt x="1025" y="1087"/>
                  </a:lnTo>
                  <a:lnTo>
                    <a:pt x="1023" y="1688"/>
                  </a:lnTo>
                  <a:lnTo>
                    <a:pt x="1021" y="1735"/>
                  </a:lnTo>
                  <a:lnTo>
                    <a:pt x="1014" y="1784"/>
                  </a:lnTo>
                  <a:lnTo>
                    <a:pt x="1004" y="1833"/>
                  </a:lnTo>
                  <a:lnTo>
                    <a:pt x="991" y="1883"/>
                  </a:lnTo>
                  <a:lnTo>
                    <a:pt x="976" y="1931"/>
                  </a:lnTo>
                  <a:lnTo>
                    <a:pt x="958" y="1978"/>
                  </a:lnTo>
                  <a:lnTo>
                    <a:pt x="940" y="2023"/>
                  </a:lnTo>
                  <a:lnTo>
                    <a:pt x="919" y="2063"/>
                  </a:lnTo>
                  <a:lnTo>
                    <a:pt x="899" y="2101"/>
                  </a:lnTo>
                  <a:lnTo>
                    <a:pt x="878" y="2133"/>
                  </a:lnTo>
                  <a:lnTo>
                    <a:pt x="857" y="2159"/>
                  </a:lnTo>
                  <a:lnTo>
                    <a:pt x="827" y="2194"/>
                  </a:lnTo>
                  <a:lnTo>
                    <a:pt x="792" y="2221"/>
                  </a:lnTo>
                  <a:lnTo>
                    <a:pt x="756" y="2245"/>
                  </a:lnTo>
                  <a:lnTo>
                    <a:pt x="720" y="2263"/>
                  </a:lnTo>
                  <a:lnTo>
                    <a:pt x="681" y="2277"/>
                  </a:lnTo>
                  <a:lnTo>
                    <a:pt x="642" y="2285"/>
                  </a:lnTo>
                  <a:lnTo>
                    <a:pt x="603" y="2291"/>
                  </a:lnTo>
                  <a:lnTo>
                    <a:pt x="562" y="2293"/>
                  </a:lnTo>
                  <a:lnTo>
                    <a:pt x="523" y="2291"/>
                  </a:lnTo>
                  <a:lnTo>
                    <a:pt x="483" y="2285"/>
                  </a:lnTo>
                  <a:lnTo>
                    <a:pt x="444" y="2278"/>
                  </a:lnTo>
                  <a:lnTo>
                    <a:pt x="406" y="2267"/>
                  </a:lnTo>
                  <a:lnTo>
                    <a:pt x="369" y="2254"/>
                  </a:lnTo>
                  <a:lnTo>
                    <a:pt x="334" y="2239"/>
                  </a:lnTo>
                  <a:lnTo>
                    <a:pt x="301" y="2223"/>
                  </a:lnTo>
                  <a:lnTo>
                    <a:pt x="270" y="2204"/>
                  </a:lnTo>
                  <a:lnTo>
                    <a:pt x="241" y="2185"/>
                  </a:lnTo>
                  <a:lnTo>
                    <a:pt x="215" y="2165"/>
                  </a:lnTo>
                  <a:lnTo>
                    <a:pt x="193" y="2144"/>
                  </a:lnTo>
                  <a:lnTo>
                    <a:pt x="174" y="2122"/>
                  </a:lnTo>
                  <a:lnTo>
                    <a:pt x="158" y="2101"/>
                  </a:lnTo>
                  <a:lnTo>
                    <a:pt x="130" y="2059"/>
                  </a:lnTo>
                  <a:lnTo>
                    <a:pt x="104" y="2020"/>
                  </a:lnTo>
                  <a:lnTo>
                    <a:pt x="80" y="1983"/>
                  </a:lnTo>
                  <a:lnTo>
                    <a:pt x="59" y="1949"/>
                  </a:lnTo>
                  <a:lnTo>
                    <a:pt x="41" y="1916"/>
                  </a:lnTo>
                  <a:lnTo>
                    <a:pt x="28" y="1884"/>
                  </a:lnTo>
                  <a:lnTo>
                    <a:pt x="19" y="1851"/>
                  </a:lnTo>
                  <a:lnTo>
                    <a:pt x="16" y="1818"/>
                  </a:lnTo>
                  <a:lnTo>
                    <a:pt x="0" y="143"/>
                  </a:lnTo>
                  <a:lnTo>
                    <a:pt x="2" y="113"/>
                  </a:lnTo>
                  <a:lnTo>
                    <a:pt x="7" y="87"/>
                  </a:lnTo>
                  <a:lnTo>
                    <a:pt x="16" y="64"/>
                  </a:lnTo>
                  <a:lnTo>
                    <a:pt x="29" y="45"/>
                  </a:lnTo>
                  <a:lnTo>
                    <a:pt x="44" y="30"/>
                  </a:lnTo>
                  <a:lnTo>
                    <a:pt x="61" y="17"/>
                  </a:lnTo>
                  <a:lnTo>
                    <a:pt x="79" y="9"/>
                  </a:lnTo>
                  <a:lnTo>
                    <a:pt x="99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624B945-3083-47A1-A3A9-1824D095F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101" y="2593975"/>
              <a:ext cx="831850" cy="577850"/>
            </a:xfrm>
            <a:custGeom>
              <a:avLst/>
              <a:gdLst>
                <a:gd name="T0" fmla="*/ 506 w 524"/>
                <a:gd name="T1" fmla="*/ 138 h 364"/>
                <a:gd name="T2" fmla="*/ 516 w 524"/>
                <a:gd name="T3" fmla="*/ 146 h 364"/>
                <a:gd name="T4" fmla="*/ 523 w 524"/>
                <a:gd name="T5" fmla="*/ 170 h 364"/>
                <a:gd name="T6" fmla="*/ 522 w 524"/>
                <a:gd name="T7" fmla="*/ 233 h 364"/>
                <a:gd name="T8" fmla="*/ 521 w 524"/>
                <a:gd name="T9" fmla="*/ 291 h 364"/>
                <a:gd name="T10" fmla="*/ 520 w 524"/>
                <a:gd name="T11" fmla="*/ 335 h 364"/>
                <a:gd name="T12" fmla="*/ 519 w 524"/>
                <a:gd name="T13" fmla="*/ 360 h 364"/>
                <a:gd name="T14" fmla="*/ 519 w 524"/>
                <a:gd name="T15" fmla="*/ 360 h 364"/>
                <a:gd name="T16" fmla="*/ 516 w 524"/>
                <a:gd name="T17" fmla="*/ 338 h 364"/>
                <a:gd name="T18" fmla="*/ 513 w 524"/>
                <a:gd name="T19" fmla="*/ 297 h 364"/>
                <a:gd name="T20" fmla="*/ 508 w 524"/>
                <a:gd name="T21" fmla="*/ 244 h 364"/>
                <a:gd name="T22" fmla="*/ 504 w 524"/>
                <a:gd name="T23" fmla="*/ 185 h 364"/>
                <a:gd name="T24" fmla="*/ 498 w 524"/>
                <a:gd name="T25" fmla="*/ 125 h 364"/>
                <a:gd name="T26" fmla="*/ 249 w 524"/>
                <a:gd name="T27" fmla="*/ 84 h 364"/>
                <a:gd name="T28" fmla="*/ 267 w 524"/>
                <a:gd name="T29" fmla="*/ 90 h 364"/>
                <a:gd name="T30" fmla="*/ 266 w 524"/>
                <a:gd name="T31" fmla="*/ 155 h 364"/>
                <a:gd name="T32" fmla="*/ 265 w 524"/>
                <a:gd name="T33" fmla="*/ 221 h 364"/>
                <a:gd name="T34" fmla="*/ 265 w 524"/>
                <a:gd name="T35" fmla="*/ 278 h 364"/>
                <a:gd name="T36" fmla="*/ 264 w 524"/>
                <a:gd name="T37" fmla="*/ 324 h 364"/>
                <a:gd name="T38" fmla="*/ 264 w 524"/>
                <a:gd name="T39" fmla="*/ 349 h 364"/>
                <a:gd name="T40" fmla="*/ 263 w 524"/>
                <a:gd name="T41" fmla="*/ 349 h 364"/>
                <a:gd name="T42" fmla="*/ 260 w 524"/>
                <a:gd name="T43" fmla="*/ 322 h 364"/>
                <a:gd name="T44" fmla="*/ 256 w 524"/>
                <a:gd name="T45" fmla="*/ 276 h 364"/>
                <a:gd name="T46" fmla="*/ 251 w 524"/>
                <a:gd name="T47" fmla="*/ 217 h 364"/>
                <a:gd name="T48" fmla="*/ 246 w 524"/>
                <a:gd name="T49" fmla="*/ 152 h 364"/>
                <a:gd name="T50" fmla="*/ 241 w 524"/>
                <a:gd name="T51" fmla="*/ 88 h 364"/>
                <a:gd name="T52" fmla="*/ 24 w 524"/>
                <a:gd name="T53" fmla="*/ 0 h 364"/>
                <a:gd name="T54" fmla="*/ 23 w 524"/>
                <a:gd name="T55" fmla="*/ 58 h 364"/>
                <a:gd name="T56" fmla="*/ 20 w 524"/>
                <a:gd name="T57" fmla="*/ 125 h 364"/>
                <a:gd name="T58" fmla="*/ 17 w 524"/>
                <a:gd name="T59" fmla="*/ 189 h 364"/>
                <a:gd name="T60" fmla="*/ 15 w 524"/>
                <a:gd name="T61" fmla="*/ 247 h 364"/>
                <a:gd name="T62" fmla="*/ 13 w 524"/>
                <a:gd name="T63" fmla="*/ 292 h 364"/>
                <a:gd name="T64" fmla="*/ 12 w 524"/>
                <a:gd name="T65" fmla="*/ 318 h 364"/>
                <a:gd name="T66" fmla="*/ 12 w 524"/>
                <a:gd name="T67" fmla="*/ 317 h 364"/>
                <a:gd name="T68" fmla="*/ 11 w 524"/>
                <a:gd name="T69" fmla="*/ 291 h 364"/>
                <a:gd name="T70" fmla="*/ 9 w 524"/>
                <a:gd name="T71" fmla="*/ 247 h 364"/>
                <a:gd name="T72" fmla="*/ 6 w 524"/>
                <a:gd name="T73" fmla="*/ 191 h 364"/>
                <a:gd name="T74" fmla="*/ 3 w 524"/>
                <a:gd name="T75" fmla="*/ 130 h 364"/>
                <a:gd name="T76" fmla="*/ 1 w 524"/>
                <a:gd name="T77" fmla="*/ 72 h 364"/>
                <a:gd name="T78" fmla="*/ 0 w 524"/>
                <a:gd name="T79" fmla="*/ 24 h 364"/>
                <a:gd name="T80" fmla="*/ 1 w 524"/>
                <a:gd name="T81" fmla="*/ 24 h 364"/>
                <a:gd name="T82" fmla="*/ 2 w 524"/>
                <a:gd name="T83" fmla="*/ 21 h 364"/>
                <a:gd name="T84" fmla="*/ 24 w 524"/>
                <a:gd name="T8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364">
                  <a:moveTo>
                    <a:pt x="498" y="125"/>
                  </a:moveTo>
                  <a:lnTo>
                    <a:pt x="506" y="138"/>
                  </a:lnTo>
                  <a:lnTo>
                    <a:pt x="511" y="153"/>
                  </a:lnTo>
                  <a:lnTo>
                    <a:pt x="516" y="146"/>
                  </a:lnTo>
                  <a:lnTo>
                    <a:pt x="524" y="138"/>
                  </a:lnTo>
                  <a:lnTo>
                    <a:pt x="523" y="170"/>
                  </a:lnTo>
                  <a:lnTo>
                    <a:pt x="523" y="202"/>
                  </a:lnTo>
                  <a:lnTo>
                    <a:pt x="522" y="233"/>
                  </a:lnTo>
                  <a:lnTo>
                    <a:pt x="521" y="263"/>
                  </a:lnTo>
                  <a:lnTo>
                    <a:pt x="521" y="291"/>
                  </a:lnTo>
                  <a:lnTo>
                    <a:pt x="520" y="315"/>
                  </a:lnTo>
                  <a:lnTo>
                    <a:pt x="520" y="335"/>
                  </a:lnTo>
                  <a:lnTo>
                    <a:pt x="520" y="351"/>
                  </a:lnTo>
                  <a:lnTo>
                    <a:pt x="519" y="360"/>
                  </a:lnTo>
                  <a:lnTo>
                    <a:pt x="519" y="364"/>
                  </a:lnTo>
                  <a:lnTo>
                    <a:pt x="519" y="360"/>
                  </a:lnTo>
                  <a:lnTo>
                    <a:pt x="518" y="352"/>
                  </a:lnTo>
                  <a:lnTo>
                    <a:pt x="516" y="338"/>
                  </a:lnTo>
                  <a:lnTo>
                    <a:pt x="515" y="319"/>
                  </a:lnTo>
                  <a:lnTo>
                    <a:pt x="513" y="297"/>
                  </a:lnTo>
                  <a:lnTo>
                    <a:pt x="511" y="272"/>
                  </a:lnTo>
                  <a:lnTo>
                    <a:pt x="508" y="244"/>
                  </a:lnTo>
                  <a:lnTo>
                    <a:pt x="506" y="215"/>
                  </a:lnTo>
                  <a:lnTo>
                    <a:pt x="504" y="185"/>
                  </a:lnTo>
                  <a:lnTo>
                    <a:pt x="500" y="154"/>
                  </a:lnTo>
                  <a:lnTo>
                    <a:pt x="498" y="125"/>
                  </a:lnTo>
                  <a:close/>
                  <a:moveTo>
                    <a:pt x="239" y="59"/>
                  </a:moveTo>
                  <a:lnTo>
                    <a:pt x="249" y="84"/>
                  </a:lnTo>
                  <a:lnTo>
                    <a:pt x="254" y="110"/>
                  </a:lnTo>
                  <a:lnTo>
                    <a:pt x="267" y="90"/>
                  </a:lnTo>
                  <a:lnTo>
                    <a:pt x="266" y="122"/>
                  </a:lnTo>
                  <a:lnTo>
                    <a:pt x="266" y="155"/>
                  </a:lnTo>
                  <a:lnTo>
                    <a:pt x="266" y="189"/>
                  </a:lnTo>
                  <a:lnTo>
                    <a:pt x="265" y="221"/>
                  </a:lnTo>
                  <a:lnTo>
                    <a:pt x="265" y="250"/>
                  </a:lnTo>
                  <a:lnTo>
                    <a:pt x="265" y="278"/>
                  </a:lnTo>
                  <a:lnTo>
                    <a:pt x="264" y="303"/>
                  </a:lnTo>
                  <a:lnTo>
                    <a:pt x="264" y="324"/>
                  </a:lnTo>
                  <a:lnTo>
                    <a:pt x="264" y="339"/>
                  </a:lnTo>
                  <a:lnTo>
                    <a:pt x="264" y="349"/>
                  </a:lnTo>
                  <a:lnTo>
                    <a:pt x="264" y="353"/>
                  </a:lnTo>
                  <a:lnTo>
                    <a:pt x="263" y="349"/>
                  </a:lnTo>
                  <a:lnTo>
                    <a:pt x="262" y="339"/>
                  </a:lnTo>
                  <a:lnTo>
                    <a:pt x="260" y="322"/>
                  </a:lnTo>
                  <a:lnTo>
                    <a:pt x="258" y="302"/>
                  </a:lnTo>
                  <a:lnTo>
                    <a:pt x="256" y="276"/>
                  </a:lnTo>
                  <a:lnTo>
                    <a:pt x="254" y="248"/>
                  </a:lnTo>
                  <a:lnTo>
                    <a:pt x="251" y="217"/>
                  </a:lnTo>
                  <a:lnTo>
                    <a:pt x="249" y="185"/>
                  </a:lnTo>
                  <a:lnTo>
                    <a:pt x="246" y="152"/>
                  </a:lnTo>
                  <a:lnTo>
                    <a:pt x="243" y="120"/>
                  </a:lnTo>
                  <a:lnTo>
                    <a:pt x="241" y="88"/>
                  </a:lnTo>
                  <a:lnTo>
                    <a:pt x="239" y="59"/>
                  </a:lnTo>
                  <a:close/>
                  <a:moveTo>
                    <a:pt x="24" y="0"/>
                  </a:moveTo>
                  <a:lnTo>
                    <a:pt x="23" y="27"/>
                  </a:lnTo>
                  <a:lnTo>
                    <a:pt x="23" y="58"/>
                  </a:lnTo>
                  <a:lnTo>
                    <a:pt x="22" y="91"/>
                  </a:lnTo>
                  <a:lnTo>
                    <a:pt x="20" y="125"/>
                  </a:lnTo>
                  <a:lnTo>
                    <a:pt x="18" y="158"/>
                  </a:lnTo>
                  <a:lnTo>
                    <a:pt x="17" y="189"/>
                  </a:lnTo>
                  <a:lnTo>
                    <a:pt x="16" y="220"/>
                  </a:lnTo>
                  <a:lnTo>
                    <a:pt x="15" y="247"/>
                  </a:lnTo>
                  <a:lnTo>
                    <a:pt x="14" y="272"/>
                  </a:lnTo>
                  <a:lnTo>
                    <a:pt x="13" y="292"/>
                  </a:lnTo>
                  <a:lnTo>
                    <a:pt x="13" y="307"/>
                  </a:lnTo>
                  <a:lnTo>
                    <a:pt x="12" y="318"/>
                  </a:lnTo>
                  <a:lnTo>
                    <a:pt x="12" y="321"/>
                  </a:lnTo>
                  <a:lnTo>
                    <a:pt x="12" y="317"/>
                  </a:lnTo>
                  <a:lnTo>
                    <a:pt x="12" y="307"/>
                  </a:lnTo>
                  <a:lnTo>
                    <a:pt x="11" y="291"/>
                  </a:lnTo>
                  <a:lnTo>
                    <a:pt x="10" y="271"/>
                  </a:lnTo>
                  <a:lnTo>
                    <a:pt x="9" y="247"/>
                  </a:lnTo>
                  <a:lnTo>
                    <a:pt x="8" y="220"/>
                  </a:lnTo>
                  <a:lnTo>
                    <a:pt x="6" y="191"/>
                  </a:lnTo>
                  <a:lnTo>
                    <a:pt x="4" y="161"/>
                  </a:lnTo>
                  <a:lnTo>
                    <a:pt x="3" y="130"/>
                  </a:lnTo>
                  <a:lnTo>
                    <a:pt x="2" y="100"/>
                  </a:lnTo>
                  <a:lnTo>
                    <a:pt x="1" y="72"/>
                  </a:lnTo>
                  <a:lnTo>
                    <a:pt x="1" y="4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2" y="21"/>
                  </a:lnTo>
                  <a:lnTo>
                    <a:pt x="13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1C37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79063FF-793E-4B7B-8CBD-19B582A6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8" y="1323975"/>
              <a:ext cx="344488" cy="327025"/>
            </a:xfrm>
            <a:custGeom>
              <a:avLst/>
              <a:gdLst>
                <a:gd name="T0" fmla="*/ 99 w 217"/>
                <a:gd name="T1" fmla="*/ 0 h 206"/>
                <a:gd name="T2" fmla="*/ 119 w 217"/>
                <a:gd name="T3" fmla="*/ 1 h 206"/>
                <a:gd name="T4" fmla="*/ 137 w 217"/>
                <a:gd name="T5" fmla="*/ 6 h 206"/>
                <a:gd name="T6" fmla="*/ 157 w 217"/>
                <a:gd name="T7" fmla="*/ 12 h 206"/>
                <a:gd name="T8" fmla="*/ 173 w 217"/>
                <a:gd name="T9" fmla="*/ 22 h 206"/>
                <a:gd name="T10" fmla="*/ 187 w 217"/>
                <a:gd name="T11" fmla="*/ 33 h 206"/>
                <a:gd name="T12" fmla="*/ 200 w 217"/>
                <a:gd name="T13" fmla="*/ 48 h 206"/>
                <a:gd name="T14" fmla="*/ 210 w 217"/>
                <a:gd name="T15" fmla="*/ 65 h 206"/>
                <a:gd name="T16" fmla="*/ 215 w 217"/>
                <a:gd name="T17" fmla="*/ 86 h 206"/>
                <a:gd name="T18" fmla="*/ 217 w 217"/>
                <a:gd name="T19" fmla="*/ 107 h 206"/>
                <a:gd name="T20" fmla="*/ 216 w 217"/>
                <a:gd name="T21" fmla="*/ 168 h 206"/>
                <a:gd name="T22" fmla="*/ 185 w 217"/>
                <a:gd name="T23" fmla="*/ 188 h 206"/>
                <a:gd name="T24" fmla="*/ 154 w 217"/>
                <a:gd name="T25" fmla="*/ 201 h 206"/>
                <a:gd name="T26" fmla="*/ 123 w 217"/>
                <a:gd name="T27" fmla="*/ 206 h 206"/>
                <a:gd name="T28" fmla="*/ 93 w 217"/>
                <a:gd name="T29" fmla="*/ 206 h 206"/>
                <a:gd name="T30" fmla="*/ 62 w 217"/>
                <a:gd name="T31" fmla="*/ 200 h 206"/>
                <a:gd name="T32" fmla="*/ 31 w 217"/>
                <a:gd name="T33" fmla="*/ 186 h 206"/>
                <a:gd name="T34" fmla="*/ 0 w 217"/>
                <a:gd name="T35" fmla="*/ 167 h 206"/>
                <a:gd name="T36" fmla="*/ 0 w 217"/>
                <a:gd name="T37" fmla="*/ 109 h 206"/>
                <a:gd name="T38" fmla="*/ 2 w 217"/>
                <a:gd name="T39" fmla="*/ 82 h 206"/>
                <a:gd name="T40" fmla="*/ 8 w 217"/>
                <a:gd name="T41" fmla="*/ 61 h 206"/>
                <a:gd name="T42" fmla="*/ 18 w 217"/>
                <a:gd name="T43" fmla="*/ 42 h 206"/>
                <a:gd name="T44" fmla="*/ 30 w 217"/>
                <a:gd name="T45" fmla="*/ 27 h 206"/>
                <a:gd name="T46" fmla="*/ 46 w 217"/>
                <a:gd name="T47" fmla="*/ 15 h 206"/>
                <a:gd name="T48" fmla="*/ 62 w 217"/>
                <a:gd name="T49" fmla="*/ 7 h 206"/>
                <a:gd name="T50" fmla="*/ 81 w 217"/>
                <a:gd name="T51" fmla="*/ 2 h 206"/>
                <a:gd name="T52" fmla="*/ 99 w 217"/>
                <a:gd name="T53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7" h="206">
                  <a:moveTo>
                    <a:pt x="99" y="0"/>
                  </a:moveTo>
                  <a:lnTo>
                    <a:pt x="119" y="1"/>
                  </a:lnTo>
                  <a:lnTo>
                    <a:pt x="137" y="6"/>
                  </a:lnTo>
                  <a:lnTo>
                    <a:pt x="157" y="12"/>
                  </a:lnTo>
                  <a:lnTo>
                    <a:pt x="173" y="22"/>
                  </a:lnTo>
                  <a:lnTo>
                    <a:pt x="187" y="33"/>
                  </a:lnTo>
                  <a:lnTo>
                    <a:pt x="200" y="48"/>
                  </a:lnTo>
                  <a:lnTo>
                    <a:pt x="210" y="65"/>
                  </a:lnTo>
                  <a:lnTo>
                    <a:pt x="215" y="86"/>
                  </a:lnTo>
                  <a:lnTo>
                    <a:pt x="217" y="107"/>
                  </a:lnTo>
                  <a:lnTo>
                    <a:pt x="216" y="168"/>
                  </a:lnTo>
                  <a:lnTo>
                    <a:pt x="185" y="188"/>
                  </a:lnTo>
                  <a:lnTo>
                    <a:pt x="154" y="201"/>
                  </a:lnTo>
                  <a:lnTo>
                    <a:pt x="123" y="206"/>
                  </a:lnTo>
                  <a:lnTo>
                    <a:pt x="93" y="206"/>
                  </a:lnTo>
                  <a:lnTo>
                    <a:pt x="62" y="200"/>
                  </a:lnTo>
                  <a:lnTo>
                    <a:pt x="31" y="186"/>
                  </a:lnTo>
                  <a:lnTo>
                    <a:pt x="0" y="167"/>
                  </a:lnTo>
                  <a:lnTo>
                    <a:pt x="0" y="109"/>
                  </a:lnTo>
                  <a:lnTo>
                    <a:pt x="2" y="82"/>
                  </a:lnTo>
                  <a:lnTo>
                    <a:pt x="8" y="61"/>
                  </a:lnTo>
                  <a:lnTo>
                    <a:pt x="18" y="42"/>
                  </a:lnTo>
                  <a:lnTo>
                    <a:pt x="30" y="27"/>
                  </a:lnTo>
                  <a:lnTo>
                    <a:pt x="46" y="15"/>
                  </a:lnTo>
                  <a:lnTo>
                    <a:pt x="62" y="7"/>
                  </a:lnTo>
                  <a:lnTo>
                    <a:pt x="8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9A64F5-32F3-4209-920C-0C85DDF2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91" y="4791169"/>
              <a:ext cx="1216506" cy="400652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80B4DC7F-FA19-4D2B-A303-048F99176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0" y="4929190"/>
              <a:ext cx="1547936" cy="12111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630159E1-AED4-42B3-AC38-58172BD7E155}"/>
              </a:ext>
            </a:extLst>
          </p:cNvPr>
          <p:cNvSpPr/>
          <p:nvPr/>
        </p:nvSpPr>
        <p:spPr>
          <a:xfrm>
            <a:off x="5676525" y="1877971"/>
            <a:ext cx="825872" cy="825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90AC7AC-D65D-49AE-AEB3-6538F80F5686}"/>
              </a:ext>
            </a:extLst>
          </p:cNvPr>
          <p:cNvSpPr/>
          <p:nvPr/>
        </p:nvSpPr>
        <p:spPr>
          <a:xfrm>
            <a:off x="7630460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3CBF59-D2B8-4562-8EAF-8EC23AE6120C}"/>
              </a:ext>
            </a:extLst>
          </p:cNvPr>
          <p:cNvSpPr/>
          <p:nvPr/>
        </p:nvSpPr>
        <p:spPr>
          <a:xfrm>
            <a:off x="8321681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2F5582-6CBF-40C6-B641-22B91B6C6320}"/>
              </a:ext>
            </a:extLst>
          </p:cNvPr>
          <p:cNvSpPr/>
          <p:nvPr/>
        </p:nvSpPr>
        <p:spPr>
          <a:xfrm>
            <a:off x="3044447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1E9B921-78A2-4252-A89E-310CE235EF11}"/>
              </a:ext>
            </a:extLst>
          </p:cNvPr>
          <p:cNvSpPr/>
          <p:nvPr/>
        </p:nvSpPr>
        <p:spPr>
          <a:xfrm>
            <a:off x="3681018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431C4E5-AF64-406D-B795-73AD136C1DF0}"/>
              </a:ext>
            </a:extLst>
          </p:cNvPr>
          <p:cNvGrpSpPr/>
          <p:nvPr/>
        </p:nvGrpSpPr>
        <p:grpSpPr>
          <a:xfrm>
            <a:off x="3261041" y="4751795"/>
            <a:ext cx="392687" cy="212580"/>
            <a:chOff x="-1412875" y="3252788"/>
            <a:chExt cx="3935413" cy="2130425"/>
          </a:xfrm>
          <a:solidFill>
            <a:schemeClr val="bg1"/>
          </a:solidFill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1F9980FF-AF30-43E5-AE4F-09393F128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12875" y="3252788"/>
              <a:ext cx="3935413" cy="2130425"/>
            </a:xfrm>
            <a:custGeom>
              <a:avLst/>
              <a:gdLst>
                <a:gd name="T0" fmla="*/ 1796 w 1828"/>
                <a:gd name="T1" fmla="*/ 455 h 990"/>
                <a:gd name="T2" fmla="*/ 1552 w 1828"/>
                <a:gd name="T3" fmla="*/ 228 h 990"/>
                <a:gd name="T4" fmla="*/ 914 w 1828"/>
                <a:gd name="T5" fmla="*/ 0 h 990"/>
                <a:gd name="T6" fmla="*/ 276 w 1828"/>
                <a:gd name="T7" fmla="*/ 228 h 990"/>
                <a:gd name="T8" fmla="*/ 32 w 1828"/>
                <a:gd name="T9" fmla="*/ 455 h 990"/>
                <a:gd name="T10" fmla="*/ 0 w 1828"/>
                <a:gd name="T11" fmla="*/ 495 h 990"/>
                <a:gd name="T12" fmla="*/ 32 w 1828"/>
                <a:gd name="T13" fmla="*/ 535 h 990"/>
                <a:gd name="T14" fmla="*/ 276 w 1828"/>
                <a:gd name="T15" fmla="*/ 762 h 990"/>
                <a:gd name="T16" fmla="*/ 914 w 1828"/>
                <a:gd name="T17" fmla="*/ 990 h 990"/>
                <a:gd name="T18" fmla="*/ 1552 w 1828"/>
                <a:gd name="T19" fmla="*/ 762 h 990"/>
                <a:gd name="T20" fmla="*/ 1796 w 1828"/>
                <a:gd name="T21" fmla="*/ 535 h 990"/>
                <a:gd name="T22" fmla="*/ 1828 w 1828"/>
                <a:gd name="T23" fmla="*/ 495 h 990"/>
                <a:gd name="T24" fmla="*/ 1796 w 1828"/>
                <a:gd name="T25" fmla="*/ 455 h 990"/>
                <a:gd name="T26" fmla="*/ 914 w 1828"/>
                <a:gd name="T27" fmla="*/ 842 h 990"/>
                <a:gd name="T28" fmla="*/ 567 w 1828"/>
                <a:gd name="T29" fmla="*/ 495 h 990"/>
                <a:gd name="T30" fmla="*/ 578 w 1828"/>
                <a:gd name="T31" fmla="*/ 408 h 990"/>
                <a:gd name="T32" fmla="*/ 499 w 1828"/>
                <a:gd name="T33" fmla="*/ 395 h 990"/>
                <a:gd name="T34" fmla="*/ 487 w 1828"/>
                <a:gd name="T35" fmla="*/ 495 h 990"/>
                <a:gd name="T36" fmla="*/ 624 w 1828"/>
                <a:gd name="T37" fmla="*/ 808 h 990"/>
                <a:gd name="T38" fmla="*/ 354 w 1828"/>
                <a:gd name="T39" fmla="*/ 661 h 990"/>
                <a:gd name="T40" fmla="*/ 167 w 1828"/>
                <a:gd name="T41" fmla="*/ 495 h 990"/>
                <a:gd name="T42" fmla="*/ 354 w 1828"/>
                <a:gd name="T43" fmla="*/ 329 h 990"/>
                <a:gd name="T44" fmla="*/ 624 w 1828"/>
                <a:gd name="T45" fmla="*/ 182 h 990"/>
                <a:gd name="T46" fmla="*/ 677 w 1828"/>
                <a:gd name="T47" fmla="*/ 242 h 990"/>
                <a:gd name="T48" fmla="*/ 914 w 1828"/>
                <a:gd name="T49" fmla="*/ 148 h 990"/>
                <a:gd name="T50" fmla="*/ 1261 w 1828"/>
                <a:gd name="T51" fmla="*/ 495 h 990"/>
                <a:gd name="T52" fmla="*/ 914 w 1828"/>
                <a:gd name="T53" fmla="*/ 842 h 990"/>
                <a:gd name="T54" fmla="*/ 1474 w 1828"/>
                <a:gd name="T55" fmla="*/ 661 h 990"/>
                <a:gd name="T56" fmla="*/ 1204 w 1828"/>
                <a:gd name="T57" fmla="*/ 808 h 990"/>
                <a:gd name="T58" fmla="*/ 1341 w 1828"/>
                <a:gd name="T59" fmla="*/ 495 h 990"/>
                <a:gd name="T60" fmla="*/ 1204 w 1828"/>
                <a:gd name="T61" fmla="*/ 182 h 990"/>
                <a:gd name="T62" fmla="*/ 1474 w 1828"/>
                <a:gd name="T63" fmla="*/ 329 h 990"/>
                <a:gd name="T64" fmla="*/ 1661 w 1828"/>
                <a:gd name="T65" fmla="*/ 495 h 990"/>
                <a:gd name="T66" fmla="*/ 1474 w 1828"/>
                <a:gd name="T67" fmla="*/ 661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28" h="990">
                  <a:moveTo>
                    <a:pt x="1796" y="455"/>
                  </a:moveTo>
                  <a:cubicBezTo>
                    <a:pt x="1793" y="451"/>
                    <a:pt x="1704" y="340"/>
                    <a:pt x="1552" y="228"/>
                  </a:cubicBezTo>
                  <a:cubicBezTo>
                    <a:pt x="1349" y="79"/>
                    <a:pt x="1129" y="0"/>
                    <a:pt x="914" y="0"/>
                  </a:cubicBezTo>
                  <a:cubicBezTo>
                    <a:pt x="699" y="0"/>
                    <a:pt x="479" y="79"/>
                    <a:pt x="276" y="228"/>
                  </a:cubicBezTo>
                  <a:cubicBezTo>
                    <a:pt x="124" y="340"/>
                    <a:pt x="35" y="451"/>
                    <a:pt x="32" y="45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32" y="535"/>
                    <a:pt x="32" y="535"/>
                    <a:pt x="32" y="535"/>
                  </a:cubicBezTo>
                  <a:cubicBezTo>
                    <a:pt x="35" y="539"/>
                    <a:pt x="124" y="650"/>
                    <a:pt x="276" y="762"/>
                  </a:cubicBezTo>
                  <a:cubicBezTo>
                    <a:pt x="479" y="911"/>
                    <a:pt x="699" y="990"/>
                    <a:pt x="914" y="990"/>
                  </a:cubicBezTo>
                  <a:cubicBezTo>
                    <a:pt x="1129" y="990"/>
                    <a:pt x="1349" y="911"/>
                    <a:pt x="1552" y="762"/>
                  </a:cubicBezTo>
                  <a:cubicBezTo>
                    <a:pt x="1704" y="650"/>
                    <a:pt x="1793" y="539"/>
                    <a:pt x="1796" y="535"/>
                  </a:cubicBezTo>
                  <a:cubicBezTo>
                    <a:pt x="1828" y="495"/>
                    <a:pt x="1828" y="495"/>
                    <a:pt x="1828" y="495"/>
                  </a:cubicBezTo>
                  <a:lnTo>
                    <a:pt x="1796" y="455"/>
                  </a:lnTo>
                  <a:close/>
                  <a:moveTo>
                    <a:pt x="914" y="842"/>
                  </a:moveTo>
                  <a:cubicBezTo>
                    <a:pt x="723" y="842"/>
                    <a:pt x="567" y="686"/>
                    <a:pt x="567" y="495"/>
                  </a:cubicBezTo>
                  <a:cubicBezTo>
                    <a:pt x="567" y="465"/>
                    <a:pt x="571" y="436"/>
                    <a:pt x="578" y="408"/>
                  </a:cubicBezTo>
                  <a:cubicBezTo>
                    <a:pt x="499" y="395"/>
                    <a:pt x="499" y="395"/>
                    <a:pt x="499" y="395"/>
                  </a:cubicBezTo>
                  <a:cubicBezTo>
                    <a:pt x="492" y="427"/>
                    <a:pt x="487" y="461"/>
                    <a:pt x="487" y="495"/>
                  </a:cubicBezTo>
                  <a:cubicBezTo>
                    <a:pt x="487" y="618"/>
                    <a:pt x="540" y="730"/>
                    <a:pt x="624" y="808"/>
                  </a:cubicBezTo>
                  <a:cubicBezTo>
                    <a:pt x="516" y="768"/>
                    <a:pt x="424" y="712"/>
                    <a:pt x="354" y="661"/>
                  </a:cubicBezTo>
                  <a:cubicBezTo>
                    <a:pt x="268" y="598"/>
                    <a:pt x="204" y="534"/>
                    <a:pt x="167" y="495"/>
                  </a:cubicBezTo>
                  <a:cubicBezTo>
                    <a:pt x="204" y="456"/>
                    <a:pt x="268" y="392"/>
                    <a:pt x="354" y="329"/>
                  </a:cubicBezTo>
                  <a:cubicBezTo>
                    <a:pt x="424" y="278"/>
                    <a:pt x="516" y="222"/>
                    <a:pt x="624" y="182"/>
                  </a:cubicBezTo>
                  <a:cubicBezTo>
                    <a:pt x="677" y="242"/>
                    <a:pt x="677" y="242"/>
                    <a:pt x="677" y="242"/>
                  </a:cubicBezTo>
                  <a:cubicBezTo>
                    <a:pt x="739" y="184"/>
                    <a:pt x="823" y="148"/>
                    <a:pt x="914" y="148"/>
                  </a:cubicBezTo>
                  <a:cubicBezTo>
                    <a:pt x="1105" y="148"/>
                    <a:pt x="1261" y="304"/>
                    <a:pt x="1261" y="495"/>
                  </a:cubicBezTo>
                  <a:cubicBezTo>
                    <a:pt x="1261" y="686"/>
                    <a:pt x="1105" y="842"/>
                    <a:pt x="914" y="842"/>
                  </a:cubicBezTo>
                  <a:close/>
                  <a:moveTo>
                    <a:pt x="1474" y="661"/>
                  </a:moveTo>
                  <a:cubicBezTo>
                    <a:pt x="1404" y="712"/>
                    <a:pt x="1312" y="768"/>
                    <a:pt x="1204" y="808"/>
                  </a:cubicBezTo>
                  <a:cubicBezTo>
                    <a:pt x="1288" y="730"/>
                    <a:pt x="1341" y="618"/>
                    <a:pt x="1341" y="495"/>
                  </a:cubicBezTo>
                  <a:cubicBezTo>
                    <a:pt x="1341" y="372"/>
                    <a:pt x="1288" y="260"/>
                    <a:pt x="1204" y="182"/>
                  </a:cubicBezTo>
                  <a:cubicBezTo>
                    <a:pt x="1312" y="222"/>
                    <a:pt x="1404" y="278"/>
                    <a:pt x="1474" y="329"/>
                  </a:cubicBezTo>
                  <a:cubicBezTo>
                    <a:pt x="1560" y="392"/>
                    <a:pt x="1624" y="456"/>
                    <a:pt x="1661" y="495"/>
                  </a:cubicBezTo>
                  <a:cubicBezTo>
                    <a:pt x="1624" y="534"/>
                    <a:pt x="1560" y="598"/>
                    <a:pt x="1474" y="6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943E97A8-4B57-490D-B25A-907DF75F5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" y="3821113"/>
              <a:ext cx="995363" cy="995363"/>
            </a:xfrm>
            <a:custGeom>
              <a:avLst/>
              <a:gdLst>
                <a:gd name="T0" fmla="*/ 10 w 462"/>
                <a:gd name="T1" fmla="*/ 164 h 462"/>
                <a:gd name="T2" fmla="*/ 0 w 462"/>
                <a:gd name="T3" fmla="*/ 231 h 462"/>
                <a:gd name="T4" fmla="*/ 231 w 462"/>
                <a:gd name="T5" fmla="*/ 462 h 462"/>
                <a:gd name="T6" fmla="*/ 462 w 462"/>
                <a:gd name="T7" fmla="*/ 231 h 462"/>
                <a:gd name="T8" fmla="*/ 231 w 462"/>
                <a:gd name="T9" fmla="*/ 0 h 462"/>
                <a:gd name="T10" fmla="*/ 71 w 462"/>
                <a:gd name="T11" fmla="*/ 65 h 462"/>
                <a:gd name="T12" fmla="*/ 185 w 462"/>
                <a:gd name="T13" fmla="*/ 193 h 462"/>
                <a:gd name="T14" fmla="*/ 10 w 462"/>
                <a:gd name="T15" fmla="*/ 16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2" h="462">
                  <a:moveTo>
                    <a:pt x="10" y="164"/>
                  </a:moveTo>
                  <a:cubicBezTo>
                    <a:pt x="4" y="185"/>
                    <a:pt x="0" y="208"/>
                    <a:pt x="0" y="231"/>
                  </a:cubicBezTo>
                  <a:cubicBezTo>
                    <a:pt x="0" y="358"/>
                    <a:pt x="104" y="462"/>
                    <a:pt x="231" y="462"/>
                  </a:cubicBezTo>
                  <a:cubicBezTo>
                    <a:pt x="358" y="462"/>
                    <a:pt x="462" y="358"/>
                    <a:pt x="462" y="231"/>
                  </a:cubicBezTo>
                  <a:cubicBezTo>
                    <a:pt x="462" y="104"/>
                    <a:pt x="358" y="0"/>
                    <a:pt x="231" y="0"/>
                  </a:cubicBezTo>
                  <a:cubicBezTo>
                    <a:pt x="169" y="0"/>
                    <a:pt x="113" y="25"/>
                    <a:pt x="71" y="65"/>
                  </a:cubicBezTo>
                  <a:cubicBezTo>
                    <a:pt x="185" y="193"/>
                    <a:pt x="185" y="193"/>
                    <a:pt x="185" y="193"/>
                  </a:cubicBezTo>
                  <a:lnTo>
                    <a:pt x="1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F188F96-7F78-4EF5-9BFA-48D5AAFF81B8}"/>
              </a:ext>
            </a:extLst>
          </p:cNvPr>
          <p:cNvGrpSpPr/>
          <p:nvPr/>
        </p:nvGrpSpPr>
        <p:grpSpPr>
          <a:xfrm>
            <a:off x="3911654" y="2713723"/>
            <a:ext cx="364600" cy="364228"/>
            <a:chOff x="160338" y="1941512"/>
            <a:chExt cx="1552575" cy="1550989"/>
          </a:xfrm>
          <a:solidFill>
            <a:schemeClr val="bg1"/>
          </a:solidFill>
        </p:grpSpPr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B3F6A88B-9A55-4A0C-B5D9-7B47A1DA9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8" y="2541588"/>
              <a:ext cx="368300" cy="238125"/>
            </a:xfrm>
            <a:custGeom>
              <a:avLst/>
              <a:gdLst>
                <a:gd name="T0" fmla="*/ 373 w 373"/>
                <a:gd name="T1" fmla="*/ 0 h 241"/>
                <a:gd name="T2" fmla="*/ 0 w 373"/>
                <a:gd name="T3" fmla="*/ 0 h 241"/>
                <a:gd name="T4" fmla="*/ 242 w 373"/>
                <a:gd name="T5" fmla="*/ 241 h 241"/>
                <a:gd name="T6" fmla="*/ 373 w 373"/>
                <a:gd name="T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241">
                  <a:moveTo>
                    <a:pt x="37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2" y="241"/>
                    <a:pt x="242" y="241"/>
                    <a:pt x="242" y="241"/>
                  </a:cubicBezTo>
                  <a:cubicBezTo>
                    <a:pt x="278" y="157"/>
                    <a:pt x="322" y="76"/>
                    <a:pt x="3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7CE44083-A5F3-4FA5-A8E7-2C0305D99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00" y="2887663"/>
              <a:ext cx="423863" cy="423863"/>
            </a:xfrm>
            <a:custGeom>
              <a:avLst/>
              <a:gdLst>
                <a:gd name="T0" fmla="*/ 0 w 267"/>
                <a:gd name="T1" fmla="*/ 216 h 267"/>
                <a:gd name="T2" fmla="*/ 51 w 267"/>
                <a:gd name="T3" fmla="*/ 267 h 267"/>
                <a:gd name="T4" fmla="*/ 267 w 267"/>
                <a:gd name="T5" fmla="*/ 99 h 267"/>
                <a:gd name="T6" fmla="*/ 167 w 267"/>
                <a:gd name="T7" fmla="*/ 0 h 267"/>
                <a:gd name="T8" fmla="*/ 0 w 267"/>
                <a:gd name="T9" fmla="*/ 21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267">
                  <a:moveTo>
                    <a:pt x="0" y="216"/>
                  </a:moveTo>
                  <a:lnTo>
                    <a:pt x="51" y="267"/>
                  </a:lnTo>
                  <a:lnTo>
                    <a:pt x="267" y="99"/>
                  </a:lnTo>
                  <a:lnTo>
                    <a:pt x="167" y="0"/>
                  </a:lnTo>
                  <a:lnTo>
                    <a:pt x="0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13000790-6957-4C5D-927C-F8635CE1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13" y="3125788"/>
              <a:ext cx="238125" cy="366713"/>
            </a:xfrm>
            <a:custGeom>
              <a:avLst/>
              <a:gdLst>
                <a:gd name="T0" fmla="*/ 242 w 242"/>
                <a:gd name="T1" fmla="*/ 0 h 372"/>
                <a:gd name="T2" fmla="*/ 0 w 242"/>
                <a:gd name="T3" fmla="*/ 131 h 372"/>
                <a:gd name="T4" fmla="*/ 242 w 242"/>
                <a:gd name="T5" fmla="*/ 372 h 372"/>
                <a:gd name="T6" fmla="*/ 242 w 242"/>
                <a:gd name="T7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372">
                  <a:moveTo>
                    <a:pt x="242" y="0"/>
                  </a:moveTo>
                  <a:cubicBezTo>
                    <a:pt x="166" y="51"/>
                    <a:pt x="85" y="95"/>
                    <a:pt x="0" y="131"/>
                  </a:cubicBezTo>
                  <a:cubicBezTo>
                    <a:pt x="242" y="372"/>
                    <a:pt x="242" y="372"/>
                    <a:pt x="242" y="372"/>
                  </a:cubicBezTo>
                  <a:lnTo>
                    <a:pt x="2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" name="Oval 13">
              <a:extLst>
                <a:ext uri="{FF2B5EF4-FFF2-40B4-BE49-F238E27FC236}">
                  <a16:creationId xmlns:a16="http://schemas.microsoft.com/office/drawing/2014/main" id="{AA5949C6-DB36-462E-8758-D4FDB4266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063" y="2403475"/>
              <a:ext cx="371475" cy="368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6C62CFF5-33C4-4F50-A052-4A7286A4F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1941512"/>
              <a:ext cx="301625" cy="303213"/>
            </a:xfrm>
            <a:custGeom>
              <a:avLst/>
              <a:gdLst>
                <a:gd name="T0" fmla="*/ 307 w 307"/>
                <a:gd name="T1" fmla="*/ 0 h 307"/>
                <a:gd name="T2" fmla="*/ 0 w 307"/>
                <a:gd name="T3" fmla="*/ 47 h 307"/>
                <a:gd name="T4" fmla="*/ 259 w 307"/>
                <a:gd name="T5" fmla="*/ 307 h 307"/>
                <a:gd name="T6" fmla="*/ 307 w 307"/>
                <a:gd name="T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7" h="307">
                  <a:moveTo>
                    <a:pt x="307" y="0"/>
                  </a:moveTo>
                  <a:cubicBezTo>
                    <a:pt x="202" y="4"/>
                    <a:pt x="99" y="20"/>
                    <a:pt x="0" y="47"/>
                  </a:cubicBezTo>
                  <a:cubicBezTo>
                    <a:pt x="259" y="307"/>
                    <a:pt x="259" y="307"/>
                    <a:pt x="259" y="307"/>
                  </a:cubicBezTo>
                  <a:cubicBezTo>
                    <a:pt x="287" y="208"/>
                    <a:pt x="303" y="105"/>
                    <a:pt x="3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8754C4CA-D5FE-4FB7-8824-56EDD9256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800" y="2020888"/>
              <a:ext cx="1203325" cy="1201738"/>
            </a:xfrm>
            <a:custGeom>
              <a:avLst/>
              <a:gdLst>
                <a:gd name="T0" fmla="*/ 171 w 1220"/>
                <a:gd name="T1" fmla="*/ 740 h 1220"/>
                <a:gd name="T2" fmla="*/ 480 w 1220"/>
                <a:gd name="T3" fmla="*/ 1049 h 1220"/>
                <a:gd name="T4" fmla="*/ 261 w 1220"/>
                <a:gd name="T5" fmla="*/ 1220 h 1220"/>
                <a:gd name="T6" fmla="*/ 830 w 1220"/>
                <a:gd name="T7" fmla="*/ 886 h 1220"/>
                <a:gd name="T8" fmla="*/ 916 w 1220"/>
                <a:gd name="T9" fmla="*/ 800 h 1220"/>
                <a:gd name="T10" fmla="*/ 1220 w 1220"/>
                <a:gd name="T11" fmla="*/ 327 h 1220"/>
                <a:gd name="T12" fmla="*/ 893 w 1220"/>
                <a:gd name="T13" fmla="*/ 0 h 1220"/>
                <a:gd name="T14" fmla="*/ 420 w 1220"/>
                <a:gd name="T15" fmla="*/ 303 h 1220"/>
                <a:gd name="T16" fmla="*/ 334 w 1220"/>
                <a:gd name="T17" fmla="*/ 390 h 1220"/>
                <a:gd name="T18" fmla="*/ 0 w 1220"/>
                <a:gd name="T19" fmla="*/ 959 h 1220"/>
                <a:gd name="T20" fmla="*/ 171 w 1220"/>
                <a:gd name="T21" fmla="*/ 740 h 1220"/>
                <a:gd name="T22" fmla="*/ 644 w 1220"/>
                <a:gd name="T23" fmla="*/ 294 h 1220"/>
                <a:gd name="T24" fmla="*/ 925 w 1220"/>
                <a:gd name="T25" fmla="*/ 576 h 1220"/>
                <a:gd name="T26" fmla="*/ 644 w 1220"/>
                <a:gd name="T27" fmla="*/ 857 h 1220"/>
                <a:gd name="T28" fmla="*/ 363 w 1220"/>
                <a:gd name="T29" fmla="*/ 576 h 1220"/>
                <a:gd name="T30" fmla="*/ 644 w 1220"/>
                <a:gd name="T31" fmla="*/ 294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0" h="1220">
                  <a:moveTo>
                    <a:pt x="171" y="740"/>
                  </a:moveTo>
                  <a:cubicBezTo>
                    <a:pt x="480" y="1049"/>
                    <a:pt x="480" y="1049"/>
                    <a:pt x="480" y="1049"/>
                  </a:cubicBezTo>
                  <a:cubicBezTo>
                    <a:pt x="261" y="1220"/>
                    <a:pt x="261" y="1220"/>
                    <a:pt x="261" y="1220"/>
                  </a:cubicBezTo>
                  <a:cubicBezTo>
                    <a:pt x="476" y="1159"/>
                    <a:pt x="672" y="1044"/>
                    <a:pt x="830" y="886"/>
                  </a:cubicBezTo>
                  <a:cubicBezTo>
                    <a:pt x="916" y="800"/>
                    <a:pt x="916" y="800"/>
                    <a:pt x="916" y="800"/>
                  </a:cubicBezTo>
                  <a:cubicBezTo>
                    <a:pt x="1053" y="664"/>
                    <a:pt x="1155" y="502"/>
                    <a:pt x="1220" y="327"/>
                  </a:cubicBezTo>
                  <a:cubicBezTo>
                    <a:pt x="893" y="0"/>
                    <a:pt x="893" y="0"/>
                    <a:pt x="893" y="0"/>
                  </a:cubicBezTo>
                  <a:cubicBezTo>
                    <a:pt x="717" y="65"/>
                    <a:pt x="556" y="167"/>
                    <a:pt x="420" y="303"/>
                  </a:cubicBezTo>
                  <a:cubicBezTo>
                    <a:pt x="334" y="390"/>
                    <a:pt x="334" y="390"/>
                    <a:pt x="334" y="390"/>
                  </a:cubicBezTo>
                  <a:cubicBezTo>
                    <a:pt x="175" y="548"/>
                    <a:pt x="61" y="744"/>
                    <a:pt x="0" y="959"/>
                  </a:cubicBezTo>
                  <a:lnTo>
                    <a:pt x="171" y="740"/>
                  </a:lnTo>
                  <a:close/>
                  <a:moveTo>
                    <a:pt x="644" y="294"/>
                  </a:moveTo>
                  <a:cubicBezTo>
                    <a:pt x="799" y="294"/>
                    <a:pt x="925" y="421"/>
                    <a:pt x="925" y="576"/>
                  </a:cubicBezTo>
                  <a:cubicBezTo>
                    <a:pt x="925" y="731"/>
                    <a:pt x="799" y="857"/>
                    <a:pt x="644" y="857"/>
                  </a:cubicBezTo>
                  <a:cubicBezTo>
                    <a:pt x="489" y="857"/>
                    <a:pt x="363" y="731"/>
                    <a:pt x="363" y="576"/>
                  </a:cubicBezTo>
                  <a:cubicBezTo>
                    <a:pt x="363" y="421"/>
                    <a:pt x="489" y="294"/>
                    <a:pt x="644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8B02F3A-0C49-49D5-AF51-D1976D3B4964}"/>
              </a:ext>
            </a:extLst>
          </p:cNvPr>
          <p:cNvGrpSpPr/>
          <p:nvPr/>
        </p:nvGrpSpPr>
        <p:grpSpPr>
          <a:xfrm>
            <a:off x="5872070" y="2091599"/>
            <a:ext cx="434782" cy="398616"/>
            <a:chOff x="-3390902" y="1392237"/>
            <a:chExt cx="4237039" cy="3884614"/>
          </a:xfrm>
        </p:grpSpPr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ACA73C4C-9869-4328-BCD5-3C4433744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67013" y="4745038"/>
              <a:ext cx="660400" cy="531813"/>
            </a:xfrm>
            <a:custGeom>
              <a:avLst/>
              <a:gdLst>
                <a:gd name="T0" fmla="*/ 416 w 416"/>
                <a:gd name="T1" fmla="*/ 94 h 335"/>
                <a:gd name="T2" fmla="*/ 279 w 416"/>
                <a:gd name="T3" fmla="*/ 335 h 335"/>
                <a:gd name="T4" fmla="*/ 0 w 416"/>
                <a:gd name="T5" fmla="*/ 335 h 335"/>
                <a:gd name="T6" fmla="*/ 190 w 416"/>
                <a:gd name="T7" fmla="*/ 0 h 335"/>
                <a:gd name="T8" fmla="*/ 416 w 416"/>
                <a:gd name="T9" fmla="*/ 9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335">
                  <a:moveTo>
                    <a:pt x="416" y="94"/>
                  </a:moveTo>
                  <a:lnTo>
                    <a:pt x="279" y="335"/>
                  </a:lnTo>
                  <a:lnTo>
                    <a:pt x="0" y="335"/>
                  </a:lnTo>
                  <a:lnTo>
                    <a:pt x="190" y="0"/>
                  </a:lnTo>
                  <a:lnTo>
                    <a:pt x="416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C3CF863C-F5BB-4978-B29A-FAE28C2D8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8" y="4745038"/>
              <a:ext cx="660400" cy="531813"/>
            </a:xfrm>
            <a:custGeom>
              <a:avLst/>
              <a:gdLst>
                <a:gd name="T0" fmla="*/ 0 w 416"/>
                <a:gd name="T1" fmla="*/ 94 h 335"/>
                <a:gd name="T2" fmla="*/ 137 w 416"/>
                <a:gd name="T3" fmla="*/ 335 h 335"/>
                <a:gd name="T4" fmla="*/ 416 w 416"/>
                <a:gd name="T5" fmla="*/ 335 h 335"/>
                <a:gd name="T6" fmla="*/ 226 w 416"/>
                <a:gd name="T7" fmla="*/ 0 h 335"/>
                <a:gd name="T8" fmla="*/ 0 w 416"/>
                <a:gd name="T9" fmla="*/ 9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335">
                  <a:moveTo>
                    <a:pt x="0" y="94"/>
                  </a:moveTo>
                  <a:lnTo>
                    <a:pt x="137" y="335"/>
                  </a:lnTo>
                  <a:lnTo>
                    <a:pt x="416" y="335"/>
                  </a:lnTo>
                  <a:lnTo>
                    <a:pt x="226" y="0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2F07029-7844-4050-8ACC-A68773744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90902" y="1392237"/>
              <a:ext cx="3581400" cy="3575050"/>
            </a:xfrm>
            <a:custGeom>
              <a:avLst/>
              <a:gdLst>
                <a:gd name="connsiteX0" fmla="*/ 1790700 w 3581400"/>
                <a:gd name="connsiteY0" fmla="*/ 0 h 3575050"/>
                <a:gd name="connsiteX1" fmla="*/ 3581400 w 3581400"/>
                <a:gd name="connsiteY1" fmla="*/ 1787525 h 3575050"/>
                <a:gd name="connsiteX2" fmla="*/ 1790700 w 3581400"/>
                <a:gd name="connsiteY2" fmla="*/ 3575050 h 3575050"/>
                <a:gd name="connsiteX3" fmla="*/ 0 w 3581400"/>
                <a:gd name="connsiteY3" fmla="*/ 1787525 h 3575050"/>
                <a:gd name="connsiteX4" fmla="*/ 1790700 w 3581400"/>
                <a:gd name="connsiteY4" fmla="*/ 0 h 3575050"/>
                <a:gd name="connsiteX5" fmla="*/ 1790701 w 3581400"/>
                <a:gd name="connsiteY5" fmla="*/ 550863 h 3575050"/>
                <a:gd name="connsiteX6" fmla="*/ 550863 w 3581400"/>
                <a:gd name="connsiteY6" fmla="*/ 1787526 h 3575050"/>
                <a:gd name="connsiteX7" fmla="*/ 1790701 w 3581400"/>
                <a:gd name="connsiteY7" fmla="*/ 3024189 h 3575050"/>
                <a:gd name="connsiteX8" fmla="*/ 3030539 w 3581400"/>
                <a:gd name="connsiteY8" fmla="*/ 1787526 h 3575050"/>
                <a:gd name="connsiteX9" fmla="*/ 1790701 w 3581400"/>
                <a:gd name="connsiteY9" fmla="*/ 550863 h 357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400" h="3575050">
                  <a:moveTo>
                    <a:pt x="1790700" y="0"/>
                  </a:moveTo>
                  <a:cubicBezTo>
                    <a:pt x="2779676" y="0"/>
                    <a:pt x="3581400" y="800302"/>
                    <a:pt x="3581400" y="1787525"/>
                  </a:cubicBezTo>
                  <a:cubicBezTo>
                    <a:pt x="3581400" y="2774748"/>
                    <a:pt x="2779676" y="3575050"/>
                    <a:pt x="1790700" y="3575050"/>
                  </a:cubicBezTo>
                  <a:cubicBezTo>
                    <a:pt x="801724" y="3575050"/>
                    <a:pt x="0" y="2774748"/>
                    <a:pt x="0" y="1787525"/>
                  </a:cubicBezTo>
                  <a:cubicBezTo>
                    <a:pt x="0" y="800302"/>
                    <a:pt x="801724" y="0"/>
                    <a:pt x="1790700" y="0"/>
                  </a:cubicBezTo>
                  <a:close/>
                  <a:moveTo>
                    <a:pt x="1790701" y="550863"/>
                  </a:moveTo>
                  <a:cubicBezTo>
                    <a:pt x="1105957" y="550863"/>
                    <a:pt x="550863" y="1104536"/>
                    <a:pt x="550863" y="1787526"/>
                  </a:cubicBezTo>
                  <a:cubicBezTo>
                    <a:pt x="550863" y="2470516"/>
                    <a:pt x="1105957" y="3024189"/>
                    <a:pt x="1790701" y="3024189"/>
                  </a:cubicBezTo>
                  <a:cubicBezTo>
                    <a:pt x="2475445" y="3024189"/>
                    <a:pt x="3030539" y="2470516"/>
                    <a:pt x="3030539" y="1787526"/>
                  </a:cubicBezTo>
                  <a:cubicBezTo>
                    <a:pt x="3030539" y="1104536"/>
                    <a:pt x="2475445" y="550863"/>
                    <a:pt x="1790701" y="5508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E2AF194-611B-4D26-9178-3DA2CD4D4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66963" y="2414588"/>
              <a:ext cx="1533526" cy="1530350"/>
            </a:xfrm>
            <a:custGeom>
              <a:avLst/>
              <a:gdLst>
                <a:gd name="connsiteX0" fmla="*/ 766763 w 1533526"/>
                <a:gd name="connsiteY0" fmla="*/ 0 h 1530350"/>
                <a:gd name="connsiteX1" fmla="*/ 1533526 w 1533526"/>
                <a:gd name="connsiteY1" fmla="*/ 765175 h 1530350"/>
                <a:gd name="connsiteX2" fmla="*/ 766763 w 1533526"/>
                <a:gd name="connsiteY2" fmla="*/ 1530350 h 1530350"/>
                <a:gd name="connsiteX3" fmla="*/ 0 w 1533526"/>
                <a:gd name="connsiteY3" fmla="*/ 765175 h 1530350"/>
                <a:gd name="connsiteX4" fmla="*/ 766763 w 1533526"/>
                <a:gd name="connsiteY4" fmla="*/ 0 h 153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3526" h="1530350">
                  <a:moveTo>
                    <a:pt x="766763" y="0"/>
                  </a:moveTo>
                  <a:cubicBezTo>
                    <a:pt x="1190235" y="0"/>
                    <a:pt x="1533526" y="342581"/>
                    <a:pt x="1533526" y="765175"/>
                  </a:cubicBezTo>
                  <a:cubicBezTo>
                    <a:pt x="1533526" y="1187769"/>
                    <a:pt x="1190235" y="1530350"/>
                    <a:pt x="766763" y="1530350"/>
                  </a:cubicBezTo>
                  <a:cubicBezTo>
                    <a:pt x="343291" y="1530350"/>
                    <a:pt x="0" y="1187769"/>
                    <a:pt x="0" y="765175"/>
                  </a:cubicBezTo>
                  <a:cubicBezTo>
                    <a:pt x="0" y="342581"/>
                    <a:pt x="343291" y="0"/>
                    <a:pt x="7667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/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6EA1CFA3-E19F-4D25-A72A-18BF139E9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0363" y="2819401"/>
              <a:ext cx="1206500" cy="720725"/>
            </a:xfrm>
            <a:custGeom>
              <a:avLst/>
              <a:gdLst>
                <a:gd name="T0" fmla="*/ 228 w 760"/>
                <a:gd name="T1" fmla="*/ 0 h 454"/>
                <a:gd name="T2" fmla="*/ 0 w 760"/>
                <a:gd name="T3" fmla="*/ 227 h 454"/>
                <a:gd name="T4" fmla="*/ 228 w 760"/>
                <a:gd name="T5" fmla="*/ 454 h 454"/>
                <a:gd name="T6" fmla="*/ 760 w 760"/>
                <a:gd name="T7" fmla="*/ 454 h 454"/>
                <a:gd name="T8" fmla="*/ 532 w 760"/>
                <a:gd name="T9" fmla="*/ 227 h 454"/>
                <a:gd name="T10" fmla="*/ 760 w 760"/>
                <a:gd name="T11" fmla="*/ 0 h 454"/>
                <a:gd name="T12" fmla="*/ 228 w 760"/>
                <a:gd name="T13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0" h="454">
                  <a:moveTo>
                    <a:pt x="228" y="0"/>
                  </a:moveTo>
                  <a:lnTo>
                    <a:pt x="0" y="227"/>
                  </a:lnTo>
                  <a:lnTo>
                    <a:pt x="228" y="454"/>
                  </a:lnTo>
                  <a:lnTo>
                    <a:pt x="760" y="454"/>
                  </a:lnTo>
                  <a:lnTo>
                    <a:pt x="532" y="227"/>
                  </a:lnTo>
                  <a:lnTo>
                    <a:pt x="760" y="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0" name="Rectangle 47">
            <a:extLst>
              <a:ext uri="{FF2B5EF4-FFF2-40B4-BE49-F238E27FC236}">
                <a16:creationId xmlns:a16="http://schemas.microsoft.com/office/drawing/2014/main" id="{163447E6-D4C4-47CE-935C-622B4B75EC8E}"/>
              </a:ext>
            </a:extLst>
          </p:cNvPr>
          <p:cNvSpPr/>
          <p:nvPr/>
        </p:nvSpPr>
        <p:spPr>
          <a:xfrm>
            <a:off x="4014822" y="1367434"/>
            <a:ext cx="4352410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/>
            <a:r>
              <a:rPr lang="en-IN" b="1" dirty="0">
                <a:solidFill>
                  <a:srgbClr val="9BBB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ACESSO E TRANSPARÊNCIA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B953919C-4A7E-4A4A-B4AD-F4C6FFACC07D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Benefícios</a:t>
            </a:r>
            <a:endParaRPr lang="en-US" altLang="pt-BR" sz="3500" dirty="0"/>
          </a:p>
        </p:txBody>
      </p:sp>
      <p:sp>
        <p:nvSpPr>
          <p:cNvPr id="79" name="Rectangle 39">
            <a:extLst>
              <a:ext uri="{FF2B5EF4-FFF2-40B4-BE49-F238E27FC236}">
                <a16:creationId xmlns:a16="http://schemas.microsoft.com/office/drawing/2014/main" id="{47F2E1A4-8BAA-4C83-BBD4-2CAFA0A766F4}"/>
              </a:ext>
            </a:extLst>
          </p:cNvPr>
          <p:cNvSpPr/>
          <p:nvPr/>
        </p:nvSpPr>
        <p:spPr>
          <a:xfrm>
            <a:off x="676541" y="4674215"/>
            <a:ext cx="212287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PADRONIZAÇÃO</a:t>
            </a:r>
          </a:p>
        </p:txBody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A51CDBD2-C8B6-4541-8125-D4A37B2F4C87}"/>
              </a:ext>
            </a:extLst>
          </p:cNvPr>
          <p:cNvSpPr/>
          <p:nvPr/>
        </p:nvSpPr>
        <p:spPr>
          <a:xfrm>
            <a:off x="805450" y="2676594"/>
            <a:ext cx="2615666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QUALIDADE</a:t>
            </a:r>
          </a:p>
        </p:txBody>
      </p:sp>
    </p:spTree>
    <p:extLst>
      <p:ext uri="{BB962C8B-B14F-4D97-AF65-F5344CB8AC3E}">
        <p14:creationId xmlns:p14="http://schemas.microsoft.com/office/powerpoint/2010/main" val="3655164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2CC5DC-B241-4A5E-B3D8-72F6BFD1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9" y="1357918"/>
            <a:ext cx="12205982" cy="399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2CC5DC-B241-4A5E-B3D8-72F6BFD1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9" y="1357918"/>
            <a:ext cx="12205982" cy="3991161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E25EB96-3DBA-4198-956A-F924510459D5}"/>
              </a:ext>
            </a:extLst>
          </p:cNvPr>
          <p:cNvSpPr/>
          <p:nvPr/>
        </p:nvSpPr>
        <p:spPr>
          <a:xfrm>
            <a:off x="820214" y="1861754"/>
            <a:ext cx="839751" cy="32750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Cima 5">
            <a:extLst>
              <a:ext uri="{FF2B5EF4-FFF2-40B4-BE49-F238E27FC236}">
                <a16:creationId xmlns:a16="http://schemas.microsoft.com/office/drawing/2014/main" id="{022945A8-D4FE-4B78-B939-7E57D9E2F83D}"/>
              </a:ext>
            </a:extLst>
          </p:cNvPr>
          <p:cNvSpPr/>
          <p:nvPr/>
        </p:nvSpPr>
        <p:spPr>
          <a:xfrm rot="10800000">
            <a:off x="1028606" y="735540"/>
            <a:ext cx="422965" cy="469205"/>
          </a:xfrm>
          <a:prstGeom prst="up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24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2178246B-794E-4D2E-BA82-E725947E30E1}"/>
              </a:ext>
            </a:extLst>
          </p:cNvPr>
          <p:cNvCxnSpPr>
            <a:cxnSpLocks/>
          </p:cNvCxnSpPr>
          <p:nvPr/>
        </p:nvCxnSpPr>
        <p:spPr>
          <a:xfrm flipV="1">
            <a:off x="5565961" y="5121328"/>
            <a:ext cx="0" cy="35031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48CB75C-56AB-4B27-AAE8-6266243AAC87}"/>
              </a:ext>
            </a:extLst>
          </p:cNvPr>
          <p:cNvSpPr txBox="1"/>
          <p:nvPr/>
        </p:nvSpPr>
        <p:spPr>
          <a:xfrm>
            <a:off x="3932399" y="5555200"/>
            <a:ext cx="32671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rgbClr val="7030A0"/>
                </a:solidFill>
              </a:rPr>
              <a:t>Consulta irrestrita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47BAF4-6C14-43F6-BCB7-D194515C17E6}"/>
              </a:ext>
            </a:extLst>
          </p:cNvPr>
          <p:cNvSpPr txBox="1">
            <a:spLocks/>
          </p:cNvSpPr>
          <p:nvPr/>
        </p:nvSpPr>
        <p:spPr bwMode="auto">
          <a:xfrm>
            <a:off x="3087149" y="154846"/>
            <a:ext cx="572968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Propostas de ato normativo</a:t>
            </a:r>
            <a:endParaRPr lang="en-US" altLang="pt-BR" sz="35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8154B87-DF71-4D1E-BA43-F482C0C7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986" y="1979803"/>
            <a:ext cx="7418027" cy="59129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AD45E22-ACBD-4BDB-BFC0-E430F8D3F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986" y="3595316"/>
            <a:ext cx="7418027" cy="1245232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4076A4E-2D3D-4067-8095-936D900B0940}"/>
              </a:ext>
            </a:extLst>
          </p:cNvPr>
          <p:cNvSpPr/>
          <p:nvPr/>
        </p:nvSpPr>
        <p:spPr>
          <a:xfrm>
            <a:off x="4343371" y="4154339"/>
            <a:ext cx="2273683" cy="763398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1C2530-75CE-43DD-BD0E-B4F9B9AB0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9" y="184558"/>
            <a:ext cx="10377182" cy="667104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261179A-2458-4AAC-9A41-331F4FA2912A}"/>
              </a:ext>
            </a:extLst>
          </p:cNvPr>
          <p:cNvSpPr txBox="1"/>
          <p:nvPr/>
        </p:nvSpPr>
        <p:spPr>
          <a:xfrm>
            <a:off x="4403297" y="1843950"/>
            <a:ext cx="29538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0" b="1" dirty="0">
                <a:solidFill>
                  <a:srgbClr val="FF0000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21937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1C2530-75CE-43DD-BD0E-B4F9B9AB0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9" y="184558"/>
            <a:ext cx="10377182" cy="667104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DEE53E1D-0573-40DE-98E1-A6412F6F55D6}"/>
              </a:ext>
            </a:extLst>
          </p:cNvPr>
          <p:cNvSpPr/>
          <p:nvPr/>
        </p:nvSpPr>
        <p:spPr>
          <a:xfrm>
            <a:off x="25167" y="1116550"/>
            <a:ext cx="386499" cy="391367"/>
          </a:xfrm>
          <a:prstGeom prst="down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662AFBF8-1F9C-4EC7-9A00-470F59E0B230}"/>
              </a:ext>
            </a:extLst>
          </p:cNvPr>
          <p:cNvSpPr/>
          <p:nvPr/>
        </p:nvSpPr>
        <p:spPr>
          <a:xfrm>
            <a:off x="8818228" y="5941621"/>
            <a:ext cx="386499" cy="391367"/>
          </a:xfrm>
          <a:prstGeom prst="down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E7BD086-87B8-4458-B4BF-7097921FCF9D}"/>
              </a:ext>
            </a:extLst>
          </p:cNvPr>
          <p:cNvSpPr/>
          <p:nvPr/>
        </p:nvSpPr>
        <p:spPr>
          <a:xfrm>
            <a:off x="8601814" y="6391711"/>
            <a:ext cx="819325" cy="3224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55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tangle 2">
            <a:extLst>
              <a:ext uri="{FF2B5EF4-FFF2-40B4-BE49-F238E27FC236}">
                <a16:creationId xmlns:a16="http://schemas.microsoft.com/office/drawing/2014/main" id="{94991A34-5BAD-4478-A1C3-CF77189321FE}"/>
              </a:ext>
            </a:extLst>
          </p:cNvPr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362076"/>
            <a:ext cx="69103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CB1662E-7092-4B7D-B61C-A450AC471869}"/>
              </a:ext>
            </a:extLst>
          </p:cNvPr>
          <p:cNvSpPr txBox="1"/>
          <p:nvPr/>
        </p:nvSpPr>
        <p:spPr>
          <a:xfrm>
            <a:off x="4779964" y="1322389"/>
            <a:ext cx="5888037" cy="746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5100"/>
              </a:lnSpc>
              <a:defRPr/>
            </a:pPr>
            <a:r>
              <a:rPr lang="pt-BR" sz="44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rPr>
              <a:t>BLOCO 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A552F33-2DBB-4CAE-A91C-6CEB1F080631}"/>
              </a:ext>
            </a:extLst>
          </p:cNvPr>
          <p:cNvSpPr txBox="1"/>
          <p:nvPr/>
        </p:nvSpPr>
        <p:spPr>
          <a:xfrm>
            <a:off x="2684464" y="3046413"/>
            <a:ext cx="67151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Contextualização – Importância da Promoção das Boas Práticas Regulatórias (BPR)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1EAD736-92E4-41E0-ACE2-817AFA146E55}"/>
              </a:ext>
            </a:extLst>
          </p:cNvPr>
          <p:cNvCxnSpPr/>
          <p:nvPr/>
        </p:nvCxnSpPr>
        <p:spPr>
          <a:xfrm>
            <a:off x="3478214" y="2078799"/>
            <a:ext cx="5999162" cy="0"/>
          </a:xfrm>
          <a:prstGeom prst="line">
            <a:avLst/>
          </a:prstGeom>
          <a:ln w="13335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DF9C21-7FF0-40DD-9CF0-8D7E0FB2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8783"/>
            <a:ext cx="12192000" cy="68141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ED810E-AB1E-424A-9181-90EB7B407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88" y="3767802"/>
            <a:ext cx="3148229" cy="20363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A9FCA94-B7AD-491F-8F8A-61D9726D1A6C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Transparência</a:t>
            </a:r>
            <a:endParaRPr lang="en-US" altLang="pt-BR" sz="3500" dirty="0"/>
          </a:p>
        </p:txBody>
      </p:sp>
    </p:spTree>
    <p:extLst>
      <p:ext uri="{BB962C8B-B14F-4D97-AF65-F5344CB8AC3E}">
        <p14:creationId xmlns:p14="http://schemas.microsoft.com/office/powerpoint/2010/main" val="256492967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DF9C21-7FF0-40DD-9CF0-8D7E0FB2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8783"/>
            <a:ext cx="12192000" cy="68141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ED810E-AB1E-424A-9181-90EB7B407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88" y="3767802"/>
            <a:ext cx="3148229" cy="20363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A9FCA94-B7AD-491F-8F8A-61D9726D1A6C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Transparência</a:t>
            </a:r>
            <a:endParaRPr lang="en-US" altLang="pt-BR" sz="35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3B6D477-C2F5-43FA-B0ED-E5A8CEF44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80926"/>
            <a:ext cx="4808272" cy="5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9118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DF9C21-7FF0-40DD-9CF0-8D7E0FB2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8783"/>
            <a:ext cx="12192000" cy="68141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ED810E-AB1E-424A-9181-90EB7B407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88" y="3767802"/>
            <a:ext cx="3148229" cy="20363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A9FCA94-B7AD-491F-8F8A-61D9726D1A6C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Transparência</a:t>
            </a:r>
            <a:endParaRPr lang="en-US" altLang="pt-BR" sz="35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7CC9C32-4F1F-49DB-BDE5-386AD2C2001B}"/>
              </a:ext>
            </a:extLst>
          </p:cNvPr>
          <p:cNvSpPr/>
          <p:nvPr/>
        </p:nvSpPr>
        <p:spPr>
          <a:xfrm>
            <a:off x="2318994" y="2488676"/>
            <a:ext cx="433633" cy="169683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97D7456-0831-4837-B415-8EDF78A746A2}"/>
              </a:ext>
            </a:extLst>
          </p:cNvPr>
          <p:cNvSpPr/>
          <p:nvPr/>
        </p:nvSpPr>
        <p:spPr>
          <a:xfrm>
            <a:off x="3289075" y="2488676"/>
            <a:ext cx="433633" cy="169683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4A4ADD8-28ED-4BD8-AD6E-EEFDC7DE5ACE}"/>
              </a:ext>
            </a:extLst>
          </p:cNvPr>
          <p:cNvSpPr/>
          <p:nvPr/>
        </p:nvSpPr>
        <p:spPr>
          <a:xfrm>
            <a:off x="4267702" y="2490247"/>
            <a:ext cx="433633" cy="169683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17CE053-C77A-4E38-A02F-A8FB00EFD007}"/>
              </a:ext>
            </a:extLst>
          </p:cNvPr>
          <p:cNvSpPr/>
          <p:nvPr/>
        </p:nvSpPr>
        <p:spPr>
          <a:xfrm>
            <a:off x="5246329" y="2482391"/>
            <a:ext cx="433633" cy="169683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FE2AACDF-142C-45CA-B87A-68CF42D41C67}"/>
              </a:ext>
            </a:extLst>
          </p:cNvPr>
          <p:cNvSpPr/>
          <p:nvPr/>
        </p:nvSpPr>
        <p:spPr>
          <a:xfrm>
            <a:off x="1372041" y="2482390"/>
            <a:ext cx="433633" cy="169683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BAD91C-73C4-40F0-B72B-D8EE966D5C36}"/>
              </a:ext>
            </a:extLst>
          </p:cNvPr>
          <p:cNvSpPr txBox="1"/>
          <p:nvPr/>
        </p:nvSpPr>
        <p:spPr>
          <a:xfrm>
            <a:off x="2933060" y="1278397"/>
            <a:ext cx="114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Datas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345066C7-1323-48C2-83BA-3CFC9F7CAD4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505589" y="1863172"/>
            <a:ext cx="302" cy="427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13000474-31ED-488D-B0CC-80CAA6A773DD}"/>
              </a:ext>
            </a:extLst>
          </p:cNvPr>
          <p:cNvCxnSpPr/>
          <p:nvPr/>
        </p:nvCxnSpPr>
        <p:spPr>
          <a:xfrm flipH="1">
            <a:off x="2752627" y="1863172"/>
            <a:ext cx="180433" cy="427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2E2C2BF3-A608-49EB-9754-711E74BDA646}"/>
              </a:ext>
            </a:extLst>
          </p:cNvPr>
          <p:cNvCxnSpPr/>
          <p:nvPr/>
        </p:nvCxnSpPr>
        <p:spPr>
          <a:xfrm>
            <a:off x="4078117" y="1863172"/>
            <a:ext cx="189585" cy="427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33B6D477-C2F5-43FA-B0ED-E5A8CEF44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80926"/>
            <a:ext cx="4808272" cy="526934"/>
          </a:xfrm>
          <a:prstGeom prst="rect">
            <a:avLst/>
          </a:prstGeom>
        </p:spPr>
      </p:pic>
      <p:sp>
        <p:nvSpPr>
          <p:cNvPr id="16" name="Seta: para Cima 15">
            <a:extLst>
              <a:ext uri="{FF2B5EF4-FFF2-40B4-BE49-F238E27FC236}">
                <a16:creationId xmlns:a16="http://schemas.microsoft.com/office/drawing/2014/main" id="{9DA140D8-561E-4C28-A481-A72102A05FD7}"/>
              </a:ext>
            </a:extLst>
          </p:cNvPr>
          <p:cNvSpPr/>
          <p:nvPr/>
        </p:nvSpPr>
        <p:spPr>
          <a:xfrm>
            <a:off x="8113884" y="4955860"/>
            <a:ext cx="578840" cy="629174"/>
          </a:xfrm>
          <a:prstGeom prst="up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628CEBF-AB7D-4DD4-B7C1-C949BFAC826A}"/>
              </a:ext>
            </a:extLst>
          </p:cNvPr>
          <p:cNvSpPr txBox="1"/>
          <p:nvPr/>
        </p:nvSpPr>
        <p:spPr>
          <a:xfrm>
            <a:off x="7281514" y="5712641"/>
            <a:ext cx="2243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Justificativa</a:t>
            </a:r>
          </a:p>
        </p:txBody>
      </p:sp>
    </p:spTree>
    <p:extLst>
      <p:ext uri="{BB962C8B-B14F-4D97-AF65-F5344CB8AC3E}">
        <p14:creationId xmlns:p14="http://schemas.microsoft.com/office/powerpoint/2010/main" val="2765941612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5">
            <a:extLst>
              <a:ext uri="{FF2B5EF4-FFF2-40B4-BE49-F238E27FC236}">
                <a16:creationId xmlns:a16="http://schemas.microsoft.com/office/drawing/2014/main" id="{48B495F0-852B-4EDA-8FE6-18F41170C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843" y="6316663"/>
            <a:ext cx="5040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000" dirty="0">
                <a:solidFill>
                  <a:srgbClr val="0070C0"/>
                </a:solidFill>
              </a:rPr>
              <a:t>http://sistemasweb.agricultura.gov.br/solicita/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F65F6E-FCFD-47D6-90DD-3A5F9CB01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29" y="768215"/>
            <a:ext cx="9272832" cy="538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7381570-8485-4DE4-BCCD-A9805DA7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695" y="154846"/>
            <a:ext cx="4614609" cy="701675"/>
          </a:xfrm>
        </p:spPr>
        <p:txBody>
          <a:bodyPr/>
          <a:lstStyle/>
          <a:p>
            <a:r>
              <a:rPr lang="pt-BR" altLang="pt-BR" sz="3500" b="1" dirty="0"/>
              <a:t>Portal SOLICITA</a:t>
            </a:r>
            <a:endParaRPr lang="en-US" altLang="pt-BR" sz="3500" dirty="0"/>
          </a:p>
        </p:txBody>
      </p:sp>
    </p:spTree>
    <p:extLst>
      <p:ext uri="{BB962C8B-B14F-4D97-AF65-F5344CB8AC3E}">
        <p14:creationId xmlns:p14="http://schemas.microsoft.com/office/powerpoint/2010/main" val="529598915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CFD1F98B-7A08-4694-91CD-41FEB7E9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695" y="154846"/>
            <a:ext cx="4614609" cy="701675"/>
          </a:xfrm>
        </p:spPr>
        <p:txBody>
          <a:bodyPr/>
          <a:lstStyle/>
          <a:p>
            <a:r>
              <a:rPr lang="pt-BR" altLang="pt-BR" sz="3500" b="1" dirty="0"/>
              <a:t>Portal SOLICITA</a:t>
            </a:r>
            <a:endParaRPr lang="en-US" altLang="pt-BR" sz="3500" dirty="0"/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666F7612-6229-48E3-B9CD-CEEEC2ED4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29" y="768215"/>
            <a:ext cx="9272832" cy="538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48B495F0-852B-4EDA-8FE6-18F41170C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843" y="6316663"/>
            <a:ext cx="5040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000" dirty="0">
                <a:solidFill>
                  <a:srgbClr val="0070C0"/>
                </a:solidFill>
              </a:rPr>
              <a:t>http://sistemasweb.agricultura.gov.br/solicita/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9C7CD4F-41F1-4A7C-AC1F-81AF924EB94A}"/>
              </a:ext>
            </a:extLst>
          </p:cNvPr>
          <p:cNvSpPr/>
          <p:nvPr/>
        </p:nvSpPr>
        <p:spPr>
          <a:xfrm>
            <a:off x="3267555" y="4580389"/>
            <a:ext cx="1426994" cy="62917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9E6BA8-E36A-4C9B-B092-A6ED58C67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9" y="2343150"/>
            <a:ext cx="2476500" cy="2171700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7DCA63B3-107E-4665-B3EA-0EFC15897FEA}"/>
              </a:ext>
            </a:extLst>
          </p:cNvPr>
          <p:cNvCxnSpPr>
            <a:stCxn id="2" idx="3"/>
          </p:cNvCxnSpPr>
          <p:nvPr/>
        </p:nvCxnSpPr>
        <p:spPr>
          <a:xfrm flipV="1">
            <a:off x="4694549" y="4147794"/>
            <a:ext cx="4697492" cy="7471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FCDB50B-C916-49B3-96F6-A49068E7FB16}"/>
              </a:ext>
            </a:extLst>
          </p:cNvPr>
          <p:cNvSpPr/>
          <p:nvPr/>
        </p:nvSpPr>
        <p:spPr>
          <a:xfrm>
            <a:off x="9429749" y="4062953"/>
            <a:ext cx="440115" cy="16968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BC41BBC-B5FA-4270-921F-D8C42C5EC9D4}"/>
              </a:ext>
            </a:extLst>
          </p:cNvPr>
          <p:cNvSpPr/>
          <p:nvPr/>
        </p:nvSpPr>
        <p:spPr>
          <a:xfrm>
            <a:off x="7975076" y="5769204"/>
            <a:ext cx="537328" cy="2545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20FC4889-9804-4B0A-8B3D-FCACA84556F8}"/>
              </a:ext>
            </a:extLst>
          </p:cNvPr>
          <p:cNvSpPr/>
          <p:nvPr/>
        </p:nvSpPr>
        <p:spPr>
          <a:xfrm>
            <a:off x="8050404" y="5209563"/>
            <a:ext cx="386499" cy="391367"/>
          </a:xfrm>
          <a:prstGeom prst="down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312155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20" y="562844"/>
            <a:ext cx="10736179" cy="5589052"/>
          </a:xfrm>
          <a:prstGeom prst="rect">
            <a:avLst/>
          </a:prstGeom>
        </p:spPr>
      </p:pic>
      <p:sp>
        <p:nvSpPr>
          <p:cNvPr id="4" name="Retângulo: Cantos Arredondados 21">
            <a:extLst>
              <a:ext uri="{FF2B5EF4-FFF2-40B4-BE49-F238E27FC236}">
                <a16:creationId xmlns:a16="http://schemas.microsoft.com/office/drawing/2014/main" id="{5A7665CA-6D40-4C99-8732-A6E0BE4F7D5B}"/>
              </a:ext>
            </a:extLst>
          </p:cNvPr>
          <p:cNvSpPr/>
          <p:nvPr/>
        </p:nvSpPr>
        <p:spPr>
          <a:xfrm>
            <a:off x="6823909" y="1985211"/>
            <a:ext cx="3366838" cy="23384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Cima 22">
            <a:extLst>
              <a:ext uri="{FF2B5EF4-FFF2-40B4-BE49-F238E27FC236}">
                <a16:creationId xmlns:a16="http://schemas.microsoft.com/office/drawing/2014/main" id="{0BB5B2BC-D71C-4264-9E42-31B5CA1E5BC0}"/>
              </a:ext>
            </a:extLst>
          </p:cNvPr>
          <p:cNvSpPr/>
          <p:nvPr/>
        </p:nvSpPr>
        <p:spPr>
          <a:xfrm rot="16200000">
            <a:off x="10795220" y="1867531"/>
            <a:ext cx="422965" cy="469205"/>
          </a:xfrm>
          <a:prstGeom prst="up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257FA0-DA7E-4E0A-9441-D5E4B4878C74}"/>
              </a:ext>
            </a:extLst>
          </p:cNvPr>
          <p:cNvSpPr txBox="1"/>
          <p:nvPr/>
        </p:nvSpPr>
        <p:spPr>
          <a:xfrm>
            <a:off x="3360179" y="6217930"/>
            <a:ext cx="55069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rgbClr val="7030A0"/>
                </a:solidFill>
              </a:rPr>
              <a:t>http://sistemasweb.agricultura.gov.br/</a:t>
            </a:r>
          </a:p>
        </p:txBody>
      </p:sp>
    </p:spTree>
    <p:extLst>
      <p:ext uri="{BB962C8B-B14F-4D97-AF65-F5344CB8AC3E}">
        <p14:creationId xmlns:p14="http://schemas.microsoft.com/office/powerpoint/2010/main" val="28300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17" y="950495"/>
            <a:ext cx="10115841" cy="5187365"/>
          </a:xfrm>
          <a:prstGeom prst="rect">
            <a:avLst/>
          </a:prstGeom>
        </p:spPr>
      </p:pic>
      <p:sp>
        <p:nvSpPr>
          <p:cNvPr id="4" name="Retângulo: Cantos Arredondados 21">
            <a:extLst>
              <a:ext uri="{FF2B5EF4-FFF2-40B4-BE49-F238E27FC236}">
                <a16:creationId xmlns:a16="http://schemas.microsoft.com/office/drawing/2014/main" id="{5A7665CA-6D40-4C99-8732-A6E0BE4F7D5B}"/>
              </a:ext>
            </a:extLst>
          </p:cNvPr>
          <p:cNvSpPr/>
          <p:nvPr/>
        </p:nvSpPr>
        <p:spPr>
          <a:xfrm>
            <a:off x="1287379" y="5787189"/>
            <a:ext cx="1648326" cy="26469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Cima 22">
            <a:extLst>
              <a:ext uri="{FF2B5EF4-FFF2-40B4-BE49-F238E27FC236}">
                <a16:creationId xmlns:a16="http://schemas.microsoft.com/office/drawing/2014/main" id="{0BB5B2BC-D71C-4264-9E42-31B5CA1E5BC0}"/>
              </a:ext>
            </a:extLst>
          </p:cNvPr>
          <p:cNvSpPr/>
          <p:nvPr/>
        </p:nvSpPr>
        <p:spPr>
          <a:xfrm rot="5400000">
            <a:off x="507411" y="5691775"/>
            <a:ext cx="422965" cy="469205"/>
          </a:xfrm>
          <a:prstGeom prst="up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7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37" y="1022683"/>
            <a:ext cx="9509157" cy="484872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F481EE0-22F5-4D94-BEA0-B24F9FB941CC}"/>
              </a:ext>
            </a:extLst>
          </p:cNvPr>
          <p:cNvSpPr txBox="1"/>
          <p:nvPr/>
        </p:nvSpPr>
        <p:spPr>
          <a:xfrm>
            <a:off x="2843869" y="6217930"/>
            <a:ext cx="64930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rgbClr val="7030A0"/>
                </a:solidFill>
              </a:rPr>
              <a:t>http://sistemasweb.agricultura.gov.br/sisman/</a:t>
            </a:r>
          </a:p>
        </p:txBody>
      </p:sp>
    </p:spTree>
    <p:extLst>
      <p:ext uri="{BB962C8B-B14F-4D97-AF65-F5344CB8AC3E}">
        <p14:creationId xmlns:p14="http://schemas.microsoft.com/office/powerpoint/2010/main" val="38892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3BB3EBF-EC79-43BD-9CFE-0D932B01FCBE}"/>
              </a:ext>
            </a:extLst>
          </p:cNvPr>
          <p:cNvSpPr>
            <a:spLocks/>
          </p:cNvSpPr>
          <p:nvPr/>
        </p:nvSpPr>
        <p:spPr bwMode="auto">
          <a:xfrm>
            <a:off x="3318436" y="1802438"/>
            <a:ext cx="5536384" cy="3469371"/>
          </a:xfrm>
          <a:custGeom>
            <a:avLst/>
            <a:gdLst>
              <a:gd name="T0" fmla="*/ 2010 w 3865"/>
              <a:gd name="T1" fmla="*/ 0 h 2422"/>
              <a:gd name="T2" fmla="*/ 2011 w 3865"/>
              <a:gd name="T3" fmla="*/ 1859 h 2422"/>
              <a:gd name="T4" fmla="*/ 2044 w 3865"/>
              <a:gd name="T5" fmla="*/ 1871 h 2422"/>
              <a:gd name="T6" fmla="*/ 2075 w 3865"/>
              <a:gd name="T7" fmla="*/ 1885 h 2422"/>
              <a:gd name="T8" fmla="*/ 3252 w 3865"/>
              <a:gd name="T9" fmla="*/ 703 h 2422"/>
              <a:gd name="T10" fmla="*/ 3361 w 3865"/>
              <a:gd name="T11" fmla="*/ 812 h 2422"/>
              <a:gd name="T12" fmla="*/ 2184 w 3865"/>
              <a:gd name="T13" fmla="*/ 1994 h 2422"/>
              <a:gd name="T14" fmla="*/ 2199 w 3865"/>
              <a:gd name="T15" fmla="*/ 2025 h 2422"/>
              <a:gd name="T16" fmla="*/ 2211 w 3865"/>
              <a:gd name="T17" fmla="*/ 2058 h 2422"/>
              <a:gd name="T18" fmla="*/ 3865 w 3865"/>
              <a:gd name="T19" fmla="*/ 2058 h 2422"/>
              <a:gd name="T20" fmla="*/ 3865 w 3865"/>
              <a:gd name="T21" fmla="*/ 2212 h 2422"/>
              <a:gd name="T22" fmla="*/ 2211 w 3865"/>
              <a:gd name="T23" fmla="*/ 2212 h 2422"/>
              <a:gd name="T24" fmla="*/ 2197 w 3865"/>
              <a:gd name="T25" fmla="*/ 2251 h 2422"/>
              <a:gd name="T26" fmla="*/ 2177 w 3865"/>
              <a:gd name="T27" fmla="*/ 2287 h 2422"/>
              <a:gd name="T28" fmla="*/ 2153 w 3865"/>
              <a:gd name="T29" fmla="*/ 2320 h 2422"/>
              <a:gd name="T30" fmla="*/ 2125 w 3865"/>
              <a:gd name="T31" fmla="*/ 2349 h 2422"/>
              <a:gd name="T32" fmla="*/ 2092 w 3865"/>
              <a:gd name="T33" fmla="*/ 2374 h 2422"/>
              <a:gd name="T34" fmla="*/ 2057 w 3865"/>
              <a:gd name="T35" fmla="*/ 2394 h 2422"/>
              <a:gd name="T36" fmla="*/ 2018 w 3865"/>
              <a:gd name="T37" fmla="*/ 2409 h 2422"/>
              <a:gd name="T38" fmla="*/ 1977 w 3865"/>
              <a:gd name="T39" fmla="*/ 2418 h 2422"/>
              <a:gd name="T40" fmla="*/ 1934 w 3865"/>
              <a:gd name="T41" fmla="*/ 2422 h 2422"/>
              <a:gd name="T42" fmla="*/ 1890 w 3865"/>
              <a:gd name="T43" fmla="*/ 2418 h 2422"/>
              <a:gd name="T44" fmla="*/ 1849 w 3865"/>
              <a:gd name="T45" fmla="*/ 2409 h 2422"/>
              <a:gd name="T46" fmla="*/ 1812 w 3865"/>
              <a:gd name="T47" fmla="*/ 2394 h 2422"/>
              <a:gd name="T48" fmla="*/ 1776 w 3865"/>
              <a:gd name="T49" fmla="*/ 2374 h 2422"/>
              <a:gd name="T50" fmla="*/ 1744 w 3865"/>
              <a:gd name="T51" fmla="*/ 2349 h 2422"/>
              <a:gd name="T52" fmla="*/ 1716 w 3865"/>
              <a:gd name="T53" fmla="*/ 2320 h 2422"/>
              <a:gd name="T54" fmla="*/ 1691 w 3865"/>
              <a:gd name="T55" fmla="*/ 2287 h 2422"/>
              <a:gd name="T56" fmla="*/ 1672 w 3865"/>
              <a:gd name="T57" fmla="*/ 2251 h 2422"/>
              <a:gd name="T58" fmla="*/ 1658 w 3865"/>
              <a:gd name="T59" fmla="*/ 2212 h 2422"/>
              <a:gd name="T60" fmla="*/ 0 w 3865"/>
              <a:gd name="T61" fmla="*/ 2212 h 2422"/>
              <a:gd name="T62" fmla="*/ 0 w 3865"/>
              <a:gd name="T63" fmla="*/ 2058 h 2422"/>
              <a:gd name="T64" fmla="*/ 1658 w 3865"/>
              <a:gd name="T65" fmla="*/ 2058 h 2422"/>
              <a:gd name="T66" fmla="*/ 1669 w 3865"/>
              <a:gd name="T67" fmla="*/ 2025 h 2422"/>
              <a:gd name="T68" fmla="*/ 1684 w 3865"/>
              <a:gd name="T69" fmla="*/ 1995 h 2422"/>
              <a:gd name="T70" fmla="*/ 497 w 3865"/>
              <a:gd name="T71" fmla="*/ 814 h 2422"/>
              <a:gd name="T72" fmla="*/ 606 w 3865"/>
              <a:gd name="T73" fmla="*/ 706 h 2422"/>
              <a:gd name="T74" fmla="*/ 1793 w 3865"/>
              <a:gd name="T75" fmla="*/ 1886 h 2422"/>
              <a:gd name="T76" fmla="*/ 1824 w 3865"/>
              <a:gd name="T77" fmla="*/ 1871 h 2422"/>
              <a:gd name="T78" fmla="*/ 1856 w 3865"/>
              <a:gd name="T79" fmla="*/ 1859 h 2422"/>
              <a:gd name="T80" fmla="*/ 1856 w 3865"/>
              <a:gd name="T81" fmla="*/ 0 h 2422"/>
              <a:gd name="T82" fmla="*/ 2010 w 3865"/>
              <a:gd name="T83" fmla="*/ 0 h 2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5" h="2422">
                <a:moveTo>
                  <a:pt x="2010" y="0"/>
                </a:moveTo>
                <a:lnTo>
                  <a:pt x="2011" y="1859"/>
                </a:lnTo>
                <a:lnTo>
                  <a:pt x="2044" y="1871"/>
                </a:lnTo>
                <a:lnTo>
                  <a:pt x="2075" y="1885"/>
                </a:lnTo>
                <a:lnTo>
                  <a:pt x="3252" y="703"/>
                </a:lnTo>
                <a:lnTo>
                  <a:pt x="3361" y="812"/>
                </a:lnTo>
                <a:lnTo>
                  <a:pt x="2184" y="1994"/>
                </a:lnTo>
                <a:lnTo>
                  <a:pt x="2199" y="2025"/>
                </a:lnTo>
                <a:lnTo>
                  <a:pt x="2211" y="2058"/>
                </a:lnTo>
                <a:lnTo>
                  <a:pt x="3865" y="2058"/>
                </a:lnTo>
                <a:lnTo>
                  <a:pt x="3865" y="2212"/>
                </a:lnTo>
                <a:lnTo>
                  <a:pt x="2211" y="2212"/>
                </a:lnTo>
                <a:lnTo>
                  <a:pt x="2197" y="2251"/>
                </a:lnTo>
                <a:lnTo>
                  <a:pt x="2177" y="2287"/>
                </a:lnTo>
                <a:lnTo>
                  <a:pt x="2153" y="2320"/>
                </a:lnTo>
                <a:lnTo>
                  <a:pt x="2125" y="2349"/>
                </a:lnTo>
                <a:lnTo>
                  <a:pt x="2092" y="2374"/>
                </a:lnTo>
                <a:lnTo>
                  <a:pt x="2057" y="2394"/>
                </a:lnTo>
                <a:lnTo>
                  <a:pt x="2018" y="2409"/>
                </a:lnTo>
                <a:lnTo>
                  <a:pt x="1977" y="2418"/>
                </a:lnTo>
                <a:lnTo>
                  <a:pt x="1934" y="2422"/>
                </a:lnTo>
                <a:lnTo>
                  <a:pt x="1890" y="2418"/>
                </a:lnTo>
                <a:lnTo>
                  <a:pt x="1849" y="2409"/>
                </a:lnTo>
                <a:lnTo>
                  <a:pt x="1812" y="2394"/>
                </a:lnTo>
                <a:lnTo>
                  <a:pt x="1776" y="2374"/>
                </a:lnTo>
                <a:lnTo>
                  <a:pt x="1744" y="2349"/>
                </a:lnTo>
                <a:lnTo>
                  <a:pt x="1716" y="2320"/>
                </a:lnTo>
                <a:lnTo>
                  <a:pt x="1691" y="2287"/>
                </a:lnTo>
                <a:lnTo>
                  <a:pt x="1672" y="2251"/>
                </a:lnTo>
                <a:lnTo>
                  <a:pt x="1658" y="2212"/>
                </a:lnTo>
                <a:lnTo>
                  <a:pt x="0" y="2212"/>
                </a:lnTo>
                <a:lnTo>
                  <a:pt x="0" y="2058"/>
                </a:lnTo>
                <a:lnTo>
                  <a:pt x="1658" y="2058"/>
                </a:lnTo>
                <a:lnTo>
                  <a:pt x="1669" y="2025"/>
                </a:lnTo>
                <a:lnTo>
                  <a:pt x="1684" y="1995"/>
                </a:lnTo>
                <a:lnTo>
                  <a:pt x="497" y="814"/>
                </a:lnTo>
                <a:lnTo>
                  <a:pt x="606" y="706"/>
                </a:lnTo>
                <a:lnTo>
                  <a:pt x="1793" y="1886"/>
                </a:lnTo>
                <a:lnTo>
                  <a:pt x="1824" y="1871"/>
                </a:lnTo>
                <a:lnTo>
                  <a:pt x="1856" y="1859"/>
                </a:lnTo>
                <a:lnTo>
                  <a:pt x="1856" y="0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4B0FC44-1533-4C04-8E3B-F4DEA76511DB}"/>
              </a:ext>
            </a:extLst>
          </p:cNvPr>
          <p:cNvSpPr>
            <a:spLocks/>
          </p:cNvSpPr>
          <p:nvPr/>
        </p:nvSpPr>
        <p:spPr bwMode="auto">
          <a:xfrm>
            <a:off x="4278172" y="5072700"/>
            <a:ext cx="3621210" cy="1620091"/>
          </a:xfrm>
          <a:custGeom>
            <a:avLst/>
            <a:gdLst>
              <a:gd name="T0" fmla="*/ 799 w 2528"/>
              <a:gd name="T1" fmla="*/ 0 h 1131"/>
              <a:gd name="T2" fmla="*/ 826 w 2528"/>
              <a:gd name="T3" fmla="*/ 12 h 1131"/>
              <a:gd name="T4" fmla="*/ 859 w 2528"/>
              <a:gd name="T5" fmla="*/ 74 h 1131"/>
              <a:gd name="T6" fmla="*/ 921 w 2528"/>
              <a:gd name="T7" fmla="*/ 162 h 1131"/>
              <a:gd name="T8" fmla="*/ 1002 w 2528"/>
              <a:gd name="T9" fmla="*/ 233 h 1131"/>
              <a:gd name="T10" fmla="*/ 1098 w 2528"/>
              <a:gd name="T11" fmla="*/ 284 h 1131"/>
              <a:gd name="T12" fmla="*/ 1206 w 2528"/>
              <a:gd name="T13" fmla="*/ 311 h 1131"/>
              <a:gd name="T14" fmla="*/ 1321 w 2528"/>
              <a:gd name="T15" fmla="*/ 311 h 1131"/>
              <a:gd name="T16" fmla="*/ 1429 w 2528"/>
              <a:gd name="T17" fmla="*/ 284 h 1131"/>
              <a:gd name="T18" fmla="*/ 1525 w 2528"/>
              <a:gd name="T19" fmla="*/ 233 h 1131"/>
              <a:gd name="T20" fmla="*/ 1606 w 2528"/>
              <a:gd name="T21" fmla="*/ 162 h 1131"/>
              <a:gd name="T22" fmla="*/ 1670 w 2528"/>
              <a:gd name="T23" fmla="*/ 74 h 1131"/>
              <a:gd name="T24" fmla="*/ 1701 w 2528"/>
              <a:gd name="T25" fmla="*/ 12 h 1131"/>
              <a:gd name="T26" fmla="*/ 1729 w 2528"/>
              <a:gd name="T27" fmla="*/ 0 h 1131"/>
              <a:gd name="T28" fmla="*/ 2502 w 2528"/>
              <a:gd name="T29" fmla="*/ 3 h 1131"/>
              <a:gd name="T30" fmla="*/ 2522 w 2528"/>
              <a:gd name="T31" fmla="*/ 20 h 1131"/>
              <a:gd name="T32" fmla="*/ 2528 w 2528"/>
              <a:gd name="T33" fmla="*/ 46 h 1131"/>
              <a:gd name="T34" fmla="*/ 2487 w 2528"/>
              <a:gd name="T35" fmla="*/ 226 h 1131"/>
              <a:gd name="T36" fmla="*/ 2422 w 2528"/>
              <a:gd name="T37" fmla="*/ 394 h 1131"/>
              <a:gd name="T38" fmla="*/ 2335 w 2528"/>
              <a:gd name="T39" fmla="*/ 552 h 1131"/>
              <a:gd name="T40" fmla="*/ 2227 w 2528"/>
              <a:gd name="T41" fmla="*/ 694 h 1131"/>
              <a:gd name="T42" fmla="*/ 2101 w 2528"/>
              <a:gd name="T43" fmla="*/ 819 h 1131"/>
              <a:gd name="T44" fmla="*/ 1958 w 2528"/>
              <a:gd name="T45" fmla="*/ 926 h 1131"/>
              <a:gd name="T46" fmla="*/ 1802 w 2528"/>
              <a:gd name="T47" fmla="*/ 1013 h 1131"/>
              <a:gd name="T48" fmla="*/ 1632 w 2528"/>
              <a:gd name="T49" fmla="*/ 1077 h 1131"/>
              <a:gd name="T50" fmla="*/ 1453 w 2528"/>
              <a:gd name="T51" fmla="*/ 1117 h 1131"/>
              <a:gd name="T52" fmla="*/ 1264 w 2528"/>
              <a:gd name="T53" fmla="*/ 1131 h 1131"/>
              <a:gd name="T54" fmla="*/ 1076 w 2528"/>
              <a:gd name="T55" fmla="*/ 1117 h 1131"/>
              <a:gd name="T56" fmla="*/ 896 w 2528"/>
              <a:gd name="T57" fmla="*/ 1077 h 1131"/>
              <a:gd name="T58" fmla="*/ 727 w 2528"/>
              <a:gd name="T59" fmla="*/ 1013 h 1131"/>
              <a:gd name="T60" fmla="*/ 570 w 2528"/>
              <a:gd name="T61" fmla="*/ 926 h 1131"/>
              <a:gd name="T62" fmla="*/ 428 w 2528"/>
              <a:gd name="T63" fmla="*/ 819 h 1131"/>
              <a:gd name="T64" fmla="*/ 301 w 2528"/>
              <a:gd name="T65" fmla="*/ 694 h 1131"/>
              <a:gd name="T66" fmla="*/ 193 w 2528"/>
              <a:gd name="T67" fmla="*/ 552 h 1131"/>
              <a:gd name="T68" fmla="*/ 106 w 2528"/>
              <a:gd name="T69" fmla="*/ 394 h 1131"/>
              <a:gd name="T70" fmla="*/ 41 w 2528"/>
              <a:gd name="T71" fmla="*/ 226 h 1131"/>
              <a:gd name="T72" fmla="*/ 0 w 2528"/>
              <a:gd name="T73" fmla="*/ 46 h 1131"/>
              <a:gd name="T74" fmla="*/ 5 w 2528"/>
              <a:gd name="T75" fmla="*/ 20 h 1131"/>
              <a:gd name="T76" fmla="*/ 25 w 2528"/>
              <a:gd name="T77" fmla="*/ 3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28" h="1131">
                <a:moveTo>
                  <a:pt x="40" y="0"/>
                </a:moveTo>
                <a:lnTo>
                  <a:pt x="799" y="0"/>
                </a:lnTo>
                <a:lnTo>
                  <a:pt x="815" y="4"/>
                </a:lnTo>
                <a:lnTo>
                  <a:pt x="826" y="12"/>
                </a:lnTo>
                <a:lnTo>
                  <a:pt x="836" y="25"/>
                </a:lnTo>
                <a:lnTo>
                  <a:pt x="859" y="74"/>
                </a:lnTo>
                <a:lnTo>
                  <a:pt x="887" y="120"/>
                </a:lnTo>
                <a:lnTo>
                  <a:pt x="921" y="162"/>
                </a:lnTo>
                <a:lnTo>
                  <a:pt x="960" y="200"/>
                </a:lnTo>
                <a:lnTo>
                  <a:pt x="1002" y="233"/>
                </a:lnTo>
                <a:lnTo>
                  <a:pt x="1049" y="261"/>
                </a:lnTo>
                <a:lnTo>
                  <a:pt x="1098" y="284"/>
                </a:lnTo>
                <a:lnTo>
                  <a:pt x="1151" y="301"/>
                </a:lnTo>
                <a:lnTo>
                  <a:pt x="1206" y="311"/>
                </a:lnTo>
                <a:lnTo>
                  <a:pt x="1264" y="315"/>
                </a:lnTo>
                <a:lnTo>
                  <a:pt x="1321" y="311"/>
                </a:lnTo>
                <a:lnTo>
                  <a:pt x="1376" y="301"/>
                </a:lnTo>
                <a:lnTo>
                  <a:pt x="1429" y="284"/>
                </a:lnTo>
                <a:lnTo>
                  <a:pt x="1478" y="261"/>
                </a:lnTo>
                <a:lnTo>
                  <a:pt x="1525" y="233"/>
                </a:lnTo>
                <a:lnTo>
                  <a:pt x="1568" y="200"/>
                </a:lnTo>
                <a:lnTo>
                  <a:pt x="1606" y="162"/>
                </a:lnTo>
                <a:lnTo>
                  <a:pt x="1640" y="120"/>
                </a:lnTo>
                <a:lnTo>
                  <a:pt x="1670" y="74"/>
                </a:lnTo>
                <a:lnTo>
                  <a:pt x="1693" y="25"/>
                </a:lnTo>
                <a:lnTo>
                  <a:pt x="1701" y="12"/>
                </a:lnTo>
                <a:lnTo>
                  <a:pt x="1714" y="4"/>
                </a:lnTo>
                <a:lnTo>
                  <a:pt x="1729" y="0"/>
                </a:lnTo>
                <a:lnTo>
                  <a:pt x="2489" y="0"/>
                </a:lnTo>
                <a:lnTo>
                  <a:pt x="2502" y="3"/>
                </a:lnTo>
                <a:lnTo>
                  <a:pt x="2514" y="10"/>
                </a:lnTo>
                <a:lnTo>
                  <a:pt x="2522" y="20"/>
                </a:lnTo>
                <a:lnTo>
                  <a:pt x="2528" y="32"/>
                </a:lnTo>
                <a:lnTo>
                  <a:pt x="2528" y="46"/>
                </a:lnTo>
                <a:lnTo>
                  <a:pt x="2510" y="138"/>
                </a:lnTo>
                <a:lnTo>
                  <a:pt x="2487" y="226"/>
                </a:lnTo>
                <a:lnTo>
                  <a:pt x="2458" y="311"/>
                </a:lnTo>
                <a:lnTo>
                  <a:pt x="2422" y="394"/>
                </a:lnTo>
                <a:lnTo>
                  <a:pt x="2381" y="474"/>
                </a:lnTo>
                <a:lnTo>
                  <a:pt x="2335" y="552"/>
                </a:lnTo>
                <a:lnTo>
                  <a:pt x="2283" y="624"/>
                </a:lnTo>
                <a:lnTo>
                  <a:pt x="2227" y="694"/>
                </a:lnTo>
                <a:lnTo>
                  <a:pt x="2166" y="758"/>
                </a:lnTo>
                <a:lnTo>
                  <a:pt x="2101" y="819"/>
                </a:lnTo>
                <a:lnTo>
                  <a:pt x="2032" y="874"/>
                </a:lnTo>
                <a:lnTo>
                  <a:pt x="1958" y="926"/>
                </a:lnTo>
                <a:lnTo>
                  <a:pt x="1882" y="972"/>
                </a:lnTo>
                <a:lnTo>
                  <a:pt x="1802" y="1013"/>
                </a:lnTo>
                <a:lnTo>
                  <a:pt x="1719" y="1048"/>
                </a:lnTo>
                <a:lnTo>
                  <a:pt x="1632" y="1077"/>
                </a:lnTo>
                <a:lnTo>
                  <a:pt x="1544" y="1101"/>
                </a:lnTo>
                <a:lnTo>
                  <a:pt x="1453" y="1117"/>
                </a:lnTo>
                <a:lnTo>
                  <a:pt x="1359" y="1127"/>
                </a:lnTo>
                <a:lnTo>
                  <a:pt x="1264" y="1131"/>
                </a:lnTo>
                <a:lnTo>
                  <a:pt x="1169" y="1127"/>
                </a:lnTo>
                <a:lnTo>
                  <a:pt x="1076" y="1117"/>
                </a:lnTo>
                <a:lnTo>
                  <a:pt x="985" y="1101"/>
                </a:lnTo>
                <a:lnTo>
                  <a:pt x="896" y="1077"/>
                </a:lnTo>
                <a:lnTo>
                  <a:pt x="810" y="1048"/>
                </a:lnTo>
                <a:lnTo>
                  <a:pt x="727" y="1013"/>
                </a:lnTo>
                <a:lnTo>
                  <a:pt x="646" y="972"/>
                </a:lnTo>
                <a:lnTo>
                  <a:pt x="570" y="926"/>
                </a:lnTo>
                <a:lnTo>
                  <a:pt x="497" y="874"/>
                </a:lnTo>
                <a:lnTo>
                  <a:pt x="428" y="819"/>
                </a:lnTo>
                <a:lnTo>
                  <a:pt x="362" y="758"/>
                </a:lnTo>
                <a:lnTo>
                  <a:pt x="301" y="694"/>
                </a:lnTo>
                <a:lnTo>
                  <a:pt x="245" y="624"/>
                </a:lnTo>
                <a:lnTo>
                  <a:pt x="193" y="552"/>
                </a:lnTo>
                <a:lnTo>
                  <a:pt x="147" y="474"/>
                </a:lnTo>
                <a:lnTo>
                  <a:pt x="106" y="394"/>
                </a:lnTo>
                <a:lnTo>
                  <a:pt x="71" y="311"/>
                </a:lnTo>
                <a:lnTo>
                  <a:pt x="41" y="226"/>
                </a:lnTo>
                <a:lnTo>
                  <a:pt x="17" y="138"/>
                </a:lnTo>
                <a:lnTo>
                  <a:pt x="0" y="46"/>
                </a:lnTo>
                <a:lnTo>
                  <a:pt x="1" y="32"/>
                </a:lnTo>
                <a:lnTo>
                  <a:pt x="5" y="20"/>
                </a:lnTo>
                <a:lnTo>
                  <a:pt x="14" y="10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B789751-8A66-4028-BC1E-254A9D7CAABF}"/>
              </a:ext>
            </a:extLst>
          </p:cNvPr>
          <p:cNvSpPr>
            <a:spLocks/>
          </p:cNvSpPr>
          <p:nvPr/>
        </p:nvSpPr>
        <p:spPr bwMode="auto">
          <a:xfrm>
            <a:off x="4984364" y="3052959"/>
            <a:ext cx="890978" cy="1200385"/>
          </a:xfrm>
          <a:custGeom>
            <a:avLst/>
            <a:gdLst>
              <a:gd name="T0" fmla="*/ 569 w 622"/>
              <a:gd name="T1" fmla="*/ 0 h 838"/>
              <a:gd name="T2" fmla="*/ 586 w 622"/>
              <a:gd name="T3" fmla="*/ 0 h 838"/>
              <a:gd name="T4" fmla="*/ 600 w 622"/>
              <a:gd name="T5" fmla="*/ 5 h 838"/>
              <a:gd name="T6" fmla="*/ 610 w 622"/>
              <a:gd name="T7" fmla="*/ 15 h 838"/>
              <a:gd name="T8" fmla="*/ 618 w 622"/>
              <a:gd name="T9" fmla="*/ 28 h 838"/>
              <a:gd name="T10" fmla="*/ 621 w 622"/>
              <a:gd name="T11" fmla="*/ 44 h 838"/>
              <a:gd name="T12" fmla="*/ 622 w 622"/>
              <a:gd name="T13" fmla="*/ 794 h 838"/>
              <a:gd name="T14" fmla="*/ 620 w 622"/>
              <a:gd name="T15" fmla="*/ 806 h 838"/>
              <a:gd name="T16" fmla="*/ 614 w 622"/>
              <a:gd name="T17" fmla="*/ 818 h 838"/>
              <a:gd name="T18" fmla="*/ 605 w 622"/>
              <a:gd name="T19" fmla="*/ 828 h 838"/>
              <a:gd name="T20" fmla="*/ 594 w 622"/>
              <a:gd name="T21" fmla="*/ 835 h 838"/>
              <a:gd name="T22" fmla="*/ 594 w 622"/>
              <a:gd name="T23" fmla="*/ 835 h 838"/>
              <a:gd name="T24" fmla="*/ 581 w 622"/>
              <a:gd name="T25" fmla="*/ 838 h 838"/>
              <a:gd name="T26" fmla="*/ 568 w 622"/>
              <a:gd name="T27" fmla="*/ 838 h 838"/>
              <a:gd name="T28" fmla="*/ 555 w 622"/>
              <a:gd name="T29" fmla="*/ 832 h 838"/>
              <a:gd name="T30" fmla="*/ 544 w 622"/>
              <a:gd name="T31" fmla="*/ 825 h 838"/>
              <a:gd name="T32" fmla="*/ 13 w 622"/>
              <a:gd name="T33" fmla="*/ 296 h 838"/>
              <a:gd name="T34" fmla="*/ 4 w 622"/>
              <a:gd name="T35" fmla="*/ 283 h 838"/>
              <a:gd name="T36" fmla="*/ 0 w 622"/>
              <a:gd name="T37" fmla="*/ 268 h 838"/>
              <a:gd name="T38" fmla="*/ 2 w 622"/>
              <a:gd name="T39" fmla="*/ 253 h 838"/>
              <a:gd name="T40" fmla="*/ 7 w 622"/>
              <a:gd name="T41" fmla="*/ 240 h 838"/>
              <a:gd name="T42" fmla="*/ 19 w 622"/>
              <a:gd name="T43" fmla="*/ 228 h 838"/>
              <a:gd name="T44" fmla="*/ 88 w 622"/>
              <a:gd name="T45" fmla="*/ 180 h 838"/>
              <a:gd name="T46" fmla="*/ 162 w 622"/>
              <a:gd name="T47" fmla="*/ 138 h 838"/>
              <a:gd name="T48" fmla="*/ 238 w 622"/>
              <a:gd name="T49" fmla="*/ 99 h 838"/>
              <a:gd name="T50" fmla="*/ 317 w 622"/>
              <a:gd name="T51" fmla="*/ 66 h 838"/>
              <a:gd name="T52" fmla="*/ 399 w 622"/>
              <a:gd name="T53" fmla="*/ 38 h 838"/>
              <a:gd name="T54" fmla="*/ 482 w 622"/>
              <a:gd name="T55" fmla="*/ 16 h 838"/>
              <a:gd name="T56" fmla="*/ 569 w 622"/>
              <a:gd name="T57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2" h="838">
                <a:moveTo>
                  <a:pt x="569" y="0"/>
                </a:moveTo>
                <a:lnTo>
                  <a:pt x="586" y="0"/>
                </a:lnTo>
                <a:lnTo>
                  <a:pt x="600" y="5"/>
                </a:lnTo>
                <a:lnTo>
                  <a:pt x="610" y="15"/>
                </a:lnTo>
                <a:lnTo>
                  <a:pt x="618" y="28"/>
                </a:lnTo>
                <a:lnTo>
                  <a:pt x="621" y="44"/>
                </a:lnTo>
                <a:lnTo>
                  <a:pt x="622" y="794"/>
                </a:lnTo>
                <a:lnTo>
                  <a:pt x="620" y="806"/>
                </a:lnTo>
                <a:lnTo>
                  <a:pt x="614" y="818"/>
                </a:lnTo>
                <a:lnTo>
                  <a:pt x="605" y="828"/>
                </a:lnTo>
                <a:lnTo>
                  <a:pt x="594" y="835"/>
                </a:lnTo>
                <a:lnTo>
                  <a:pt x="594" y="835"/>
                </a:lnTo>
                <a:lnTo>
                  <a:pt x="581" y="838"/>
                </a:lnTo>
                <a:lnTo>
                  <a:pt x="568" y="838"/>
                </a:lnTo>
                <a:lnTo>
                  <a:pt x="555" y="832"/>
                </a:lnTo>
                <a:lnTo>
                  <a:pt x="544" y="825"/>
                </a:lnTo>
                <a:lnTo>
                  <a:pt x="13" y="296"/>
                </a:lnTo>
                <a:lnTo>
                  <a:pt x="4" y="283"/>
                </a:lnTo>
                <a:lnTo>
                  <a:pt x="0" y="268"/>
                </a:lnTo>
                <a:lnTo>
                  <a:pt x="2" y="253"/>
                </a:lnTo>
                <a:lnTo>
                  <a:pt x="7" y="240"/>
                </a:lnTo>
                <a:lnTo>
                  <a:pt x="19" y="228"/>
                </a:lnTo>
                <a:lnTo>
                  <a:pt x="88" y="180"/>
                </a:lnTo>
                <a:lnTo>
                  <a:pt x="162" y="138"/>
                </a:lnTo>
                <a:lnTo>
                  <a:pt x="238" y="99"/>
                </a:lnTo>
                <a:lnTo>
                  <a:pt x="317" y="66"/>
                </a:lnTo>
                <a:lnTo>
                  <a:pt x="399" y="38"/>
                </a:lnTo>
                <a:lnTo>
                  <a:pt x="482" y="16"/>
                </a:lnTo>
                <a:lnTo>
                  <a:pt x="569" y="0"/>
                </a:lnTo>
                <a:close/>
              </a:path>
            </a:pathLst>
          </a:custGeom>
          <a:solidFill>
            <a:schemeClr val="bg1">
              <a:lumMod val="7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56E98F5-11AC-4138-AAE1-3AF43FAD84CC}"/>
              </a:ext>
            </a:extLst>
          </p:cNvPr>
          <p:cNvSpPr>
            <a:spLocks/>
          </p:cNvSpPr>
          <p:nvPr/>
        </p:nvSpPr>
        <p:spPr bwMode="auto">
          <a:xfrm>
            <a:off x="4279606" y="3759153"/>
            <a:ext cx="1201817" cy="888113"/>
          </a:xfrm>
          <a:custGeom>
            <a:avLst/>
            <a:gdLst>
              <a:gd name="T0" fmla="*/ 267 w 839"/>
              <a:gd name="T1" fmla="*/ 0 h 620"/>
              <a:gd name="T2" fmla="*/ 281 w 839"/>
              <a:gd name="T3" fmla="*/ 5 h 620"/>
              <a:gd name="T4" fmla="*/ 294 w 839"/>
              <a:gd name="T5" fmla="*/ 13 h 620"/>
              <a:gd name="T6" fmla="*/ 827 w 839"/>
              <a:gd name="T7" fmla="*/ 544 h 620"/>
              <a:gd name="T8" fmla="*/ 834 w 839"/>
              <a:gd name="T9" fmla="*/ 555 h 620"/>
              <a:gd name="T10" fmla="*/ 838 w 839"/>
              <a:gd name="T11" fmla="*/ 567 h 620"/>
              <a:gd name="T12" fmla="*/ 839 w 839"/>
              <a:gd name="T13" fmla="*/ 580 h 620"/>
              <a:gd name="T14" fmla="*/ 836 w 839"/>
              <a:gd name="T15" fmla="*/ 593 h 620"/>
              <a:gd name="T16" fmla="*/ 836 w 839"/>
              <a:gd name="T17" fmla="*/ 593 h 620"/>
              <a:gd name="T18" fmla="*/ 829 w 839"/>
              <a:gd name="T19" fmla="*/ 604 h 620"/>
              <a:gd name="T20" fmla="*/ 820 w 839"/>
              <a:gd name="T21" fmla="*/ 613 h 620"/>
              <a:gd name="T22" fmla="*/ 808 w 839"/>
              <a:gd name="T23" fmla="*/ 618 h 620"/>
              <a:gd name="T24" fmla="*/ 795 w 839"/>
              <a:gd name="T25" fmla="*/ 620 h 620"/>
              <a:gd name="T26" fmla="*/ 43 w 839"/>
              <a:gd name="T27" fmla="*/ 620 h 620"/>
              <a:gd name="T28" fmla="*/ 28 w 839"/>
              <a:gd name="T29" fmla="*/ 617 h 620"/>
              <a:gd name="T30" fmla="*/ 15 w 839"/>
              <a:gd name="T31" fmla="*/ 610 h 620"/>
              <a:gd name="T32" fmla="*/ 6 w 839"/>
              <a:gd name="T33" fmla="*/ 598 h 620"/>
              <a:gd name="T34" fmla="*/ 0 w 839"/>
              <a:gd name="T35" fmla="*/ 584 h 620"/>
              <a:gd name="T36" fmla="*/ 0 w 839"/>
              <a:gd name="T37" fmla="*/ 569 h 620"/>
              <a:gd name="T38" fmla="*/ 16 w 839"/>
              <a:gd name="T39" fmla="*/ 482 h 620"/>
              <a:gd name="T40" fmla="*/ 39 w 839"/>
              <a:gd name="T41" fmla="*/ 399 h 620"/>
              <a:gd name="T42" fmla="*/ 67 w 839"/>
              <a:gd name="T43" fmla="*/ 317 h 620"/>
              <a:gd name="T44" fmla="*/ 99 w 839"/>
              <a:gd name="T45" fmla="*/ 238 h 620"/>
              <a:gd name="T46" fmla="*/ 137 w 839"/>
              <a:gd name="T47" fmla="*/ 162 h 620"/>
              <a:gd name="T48" fmla="*/ 180 w 839"/>
              <a:gd name="T49" fmla="*/ 89 h 620"/>
              <a:gd name="T50" fmla="*/ 227 w 839"/>
              <a:gd name="T51" fmla="*/ 19 h 620"/>
              <a:gd name="T52" fmla="*/ 239 w 839"/>
              <a:gd name="T53" fmla="*/ 9 h 620"/>
              <a:gd name="T54" fmla="*/ 252 w 839"/>
              <a:gd name="T55" fmla="*/ 1 h 620"/>
              <a:gd name="T56" fmla="*/ 267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267" y="0"/>
                </a:moveTo>
                <a:lnTo>
                  <a:pt x="281" y="5"/>
                </a:lnTo>
                <a:lnTo>
                  <a:pt x="294" y="13"/>
                </a:lnTo>
                <a:lnTo>
                  <a:pt x="827" y="544"/>
                </a:lnTo>
                <a:lnTo>
                  <a:pt x="834" y="555"/>
                </a:lnTo>
                <a:lnTo>
                  <a:pt x="838" y="567"/>
                </a:lnTo>
                <a:lnTo>
                  <a:pt x="839" y="580"/>
                </a:lnTo>
                <a:lnTo>
                  <a:pt x="836" y="593"/>
                </a:lnTo>
                <a:lnTo>
                  <a:pt x="836" y="593"/>
                </a:lnTo>
                <a:lnTo>
                  <a:pt x="829" y="604"/>
                </a:lnTo>
                <a:lnTo>
                  <a:pt x="820" y="613"/>
                </a:lnTo>
                <a:lnTo>
                  <a:pt x="808" y="618"/>
                </a:lnTo>
                <a:lnTo>
                  <a:pt x="795" y="620"/>
                </a:lnTo>
                <a:lnTo>
                  <a:pt x="43" y="620"/>
                </a:lnTo>
                <a:lnTo>
                  <a:pt x="28" y="617"/>
                </a:lnTo>
                <a:lnTo>
                  <a:pt x="15" y="610"/>
                </a:lnTo>
                <a:lnTo>
                  <a:pt x="6" y="598"/>
                </a:lnTo>
                <a:lnTo>
                  <a:pt x="0" y="584"/>
                </a:lnTo>
                <a:lnTo>
                  <a:pt x="0" y="569"/>
                </a:lnTo>
                <a:lnTo>
                  <a:pt x="16" y="482"/>
                </a:lnTo>
                <a:lnTo>
                  <a:pt x="39" y="399"/>
                </a:lnTo>
                <a:lnTo>
                  <a:pt x="67" y="317"/>
                </a:lnTo>
                <a:lnTo>
                  <a:pt x="99" y="238"/>
                </a:lnTo>
                <a:lnTo>
                  <a:pt x="137" y="162"/>
                </a:lnTo>
                <a:lnTo>
                  <a:pt x="180" y="89"/>
                </a:lnTo>
                <a:lnTo>
                  <a:pt x="227" y="19"/>
                </a:lnTo>
                <a:lnTo>
                  <a:pt x="239" y="9"/>
                </a:lnTo>
                <a:lnTo>
                  <a:pt x="252" y="1"/>
                </a:lnTo>
                <a:lnTo>
                  <a:pt x="267" y="0"/>
                </a:lnTo>
                <a:close/>
              </a:path>
            </a:pathLst>
          </a:custGeom>
          <a:solidFill>
            <a:schemeClr val="bg1">
              <a:lumMod val="8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0D3FBC48-482F-48C3-8A98-582B3568A0C9}"/>
              </a:ext>
            </a:extLst>
          </p:cNvPr>
          <p:cNvSpPr>
            <a:spLocks/>
          </p:cNvSpPr>
          <p:nvPr/>
        </p:nvSpPr>
        <p:spPr bwMode="auto">
          <a:xfrm>
            <a:off x="6696133" y="3759153"/>
            <a:ext cx="1201817" cy="888113"/>
          </a:xfrm>
          <a:custGeom>
            <a:avLst/>
            <a:gdLst>
              <a:gd name="T0" fmla="*/ 571 w 839"/>
              <a:gd name="T1" fmla="*/ 0 h 620"/>
              <a:gd name="T2" fmla="*/ 587 w 839"/>
              <a:gd name="T3" fmla="*/ 1 h 620"/>
              <a:gd name="T4" fmla="*/ 600 w 839"/>
              <a:gd name="T5" fmla="*/ 7 h 620"/>
              <a:gd name="T6" fmla="*/ 611 w 839"/>
              <a:gd name="T7" fmla="*/ 19 h 620"/>
              <a:gd name="T8" fmla="*/ 659 w 839"/>
              <a:gd name="T9" fmla="*/ 88 h 620"/>
              <a:gd name="T10" fmla="*/ 702 w 839"/>
              <a:gd name="T11" fmla="*/ 162 h 620"/>
              <a:gd name="T12" fmla="*/ 739 w 839"/>
              <a:gd name="T13" fmla="*/ 238 h 620"/>
              <a:gd name="T14" fmla="*/ 772 w 839"/>
              <a:gd name="T15" fmla="*/ 317 h 620"/>
              <a:gd name="T16" fmla="*/ 800 w 839"/>
              <a:gd name="T17" fmla="*/ 399 h 620"/>
              <a:gd name="T18" fmla="*/ 822 w 839"/>
              <a:gd name="T19" fmla="*/ 482 h 620"/>
              <a:gd name="T20" fmla="*/ 839 w 839"/>
              <a:gd name="T21" fmla="*/ 569 h 620"/>
              <a:gd name="T22" fmla="*/ 839 w 839"/>
              <a:gd name="T23" fmla="*/ 584 h 620"/>
              <a:gd name="T24" fmla="*/ 833 w 839"/>
              <a:gd name="T25" fmla="*/ 598 h 620"/>
              <a:gd name="T26" fmla="*/ 824 w 839"/>
              <a:gd name="T27" fmla="*/ 610 h 620"/>
              <a:gd name="T28" fmla="*/ 811 w 839"/>
              <a:gd name="T29" fmla="*/ 617 h 620"/>
              <a:gd name="T30" fmla="*/ 795 w 839"/>
              <a:gd name="T31" fmla="*/ 620 h 620"/>
              <a:gd name="T32" fmla="*/ 44 w 839"/>
              <a:gd name="T33" fmla="*/ 620 h 620"/>
              <a:gd name="T34" fmla="*/ 31 w 839"/>
              <a:gd name="T35" fmla="*/ 618 h 620"/>
              <a:gd name="T36" fmla="*/ 19 w 839"/>
              <a:gd name="T37" fmla="*/ 613 h 620"/>
              <a:gd name="T38" fmla="*/ 10 w 839"/>
              <a:gd name="T39" fmla="*/ 604 h 620"/>
              <a:gd name="T40" fmla="*/ 4 w 839"/>
              <a:gd name="T41" fmla="*/ 593 h 620"/>
              <a:gd name="T42" fmla="*/ 3 w 839"/>
              <a:gd name="T43" fmla="*/ 591 h 620"/>
              <a:gd name="T44" fmla="*/ 0 w 839"/>
              <a:gd name="T45" fmla="*/ 580 h 620"/>
              <a:gd name="T46" fmla="*/ 0 w 839"/>
              <a:gd name="T47" fmla="*/ 567 h 620"/>
              <a:gd name="T48" fmla="*/ 5 w 839"/>
              <a:gd name="T49" fmla="*/ 554 h 620"/>
              <a:gd name="T50" fmla="*/ 12 w 839"/>
              <a:gd name="T51" fmla="*/ 543 h 620"/>
              <a:gd name="T52" fmla="*/ 545 w 839"/>
              <a:gd name="T53" fmla="*/ 13 h 620"/>
              <a:gd name="T54" fmla="*/ 557 w 839"/>
              <a:gd name="T55" fmla="*/ 4 h 620"/>
              <a:gd name="T56" fmla="*/ 571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571" y="0"/>
                </a:moveTo>
                <a:lnTo>
                  <a:pt x="587" y="1"/>
                </a:lnTo>
                <a:lnTo>
                  <a:pt x="600" y="7"/>
                </a:lnTo>
                <a:lnTo>
                  <a:pt x="611" y="19"/>
                </a:lnTo>
                <a:lnTo>
                  <a:pt x="659" y="88"/>
                </a:lnTo>
                <a:lnTo>
                  <a:pt x="702" y="162"/>
                </a:lnTo>
                <a:lnTo>
                  <a:pt x="739" y="238"/>
                </a:lnTo>
                <a:lnTo>
                  <a:pt x="772" y="317"/>
                </a:lnTo>
                <a:lnTo>
                  <a:pt x="800" y="399"/>
                </a:lnTo>
                <a:lnTo>
                  <a:pt x="822" y="482"/>
                </a:lnTo>
                <a:lnTo>
                  <a:pt x="839" y="569"/>
                </a:lnTo>
                <a:lnTo>
                  <a:pt x="839" y="584"/>
                </a:lnTo>
                <a:lnTo>
                  <a:pt x="833" y="598"/>
                </a:lnTo>
                <a:lnTo>
                  <a:pt x="824" y="610"/>
                </a:lnTo>
                <a:lnTo>
                  <a:pt x="811" y="617"/>
                </a:lnTo>
                <a:lnTo>
                  <a:pt x="795" y="620"/>
                </a:lnTo>
                <a:lnTo>
                  <a:pt x="44" y="620"/>
                </a:lnTo>
                <a:lnTo>
                  <a:pt x="31" y="618"/>
                </a:lnTo>
                <a:lnTo>
                  <a:pt x="19" y="613"/>
                </a:lnTo>
                <a:lnTo>
                  <a:pt x="10" y="604"/>
                </a:lnTo>
                <a:lnTo>
                  <a:pt x="4" y="593"/>
                </a:lnTo>
                <a:lnTo>
                  <a:pt x="3" y="591"/>
                </a:lnTo>
                <a:lnTo>
                  <a:pt x="0" y="580"/>
                </a:lnTo>
                <a:lnTo>
                  <a:pt x="0" y="567"/>
                </a:lnTo>
                <a:lnTo>
                  <a:pt x="5" y="554"/>
                </a:lnTo>
                <a:lnTo>
                  <a:pt x="12" y="543"/>
                </a:lnTo>
                <a:lnTo>
                  <a:pt x="545" y="13"/>
                </a:lnTo>
                <a:lnTo>
                  <a:pt x="557" y="4"/>
                </a:lnTo>
                <a:lnTo>
                  <a:pt x="571" y="0"/>
                </a:ln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C8177CB9-C35E-4EE3-97DF-DF3A9C6D4B57}"/>
              </a:ext>
            </a:extLst>
          </p:cNvPr>
          <p:cNvSpPr>
            <a:spLocks/>
          </p:cNvSpPr>
          <p:nvPr/>
        </p:nvSpPr>
        <p:spPr bwMode="auto">
          <a:xfrm>
            <a:off x="6302212" y="3050095"/>
            <a:ext cx="889547" cy="1203249"/>
          </a:xfrm>
          <a:custGeom>
            <a:avLst/>
            <a:gdLst>
              <a:gd name="T0" fmla="*/ 51 w 621"/>
              <a:gd name="T1" fmla="*/ 0 h 840"/>
              <a:gd name="T2" fmla="*/ 138 w 621"/>
              <a:gd name="T3" fmla="*/ 18 h 840"/>
              <a:gd name="T4" fmla="*/ 223 w 621"/>
              <a:gd name="T5" fmla="*/ 40 h 840"/>
              <a:gd name="T6" fmla="*/ 304 w 621"/>
              <a:gd name="T7" fmla="*/ 67 h 840"/>
              <a:gd name="T8" fmla="*/ 383 w 621"/>
              <a:gd name="T9" fmla="*/ 101 h 840"/>
              <a:gd name="T10" fmla="*/ 459 w 621"/>
              <a:gd name="T11" fmla="*/ 139 h 840"/>
              <a:gd name="T12" fmla="*/ 532 w 621"/>
              <a:gd name="T13" fmla="*/ 182 h 840"/>
              <a:gd name="T14" fmla="*/ 603 w 621"/>
              <a:gd name="T15" fmla="*/ 229 h 840"/>
              <a:gd name="T16" fmla="*/ 614 w 621"/>
              <a:gd name="T17" fmla="*/ 241 h 840"/>
              <a:gd name="T18" fmla="*/ 620 w 621"/>
              <a:gd name="T19" fmla="*/ 255 h 840"/>
              <a:gd name="T20" fmla="*/ 621 w 621"/>
              <a:gd name="T21" fmla="*/ 270 h 840"/>
              <a:gd name="T22" fmla="*/ 617 w 621"/>
              <a:gd name="T23" fmla="*/ 285 h 840"/>
              <a:gd name="T24" fmla="*/ 608 w 621"/>
              <a:gd name="T25" fmla="*/ 298 h 840"/>
              <a:gd name="T26" fmla="*/ 77 w 621"/>
              <a:gd name="T27" fmla="*/ 827 h 840"/>
              <a:gd name="T28" fmla="*/ 67 w 621"/>
              <a:gd name="T29" fmla="*/ 834 h 840"/>
              <a:gd name="T30" fmla="*/ 55 w 621"/>
              <a:gd name="T31" fmla="*/ 840 h 840"/>
              <a:gd name="T32" fmla="*/ 41 w 621"/>
              <a:gd name="T33" fmla="*/ 840 h 840"/>
              <a:gd name="T34" fmla="*/ 28 w 621"/>
              <a:gd name="T35" fmla="*/ 837 h 840"/>
              <a:gd name="T36" fmla="*/ 28 w 621"/>
              <a:gd name="T37" fmla="*/ 837 h 840"/>
              <a:gd name="T38" fmla="*/ 16 w 621"/>
              <a:gd name="T39" fmla="*/ 830 h 840"/>
              <a:gd name="T40" fmla="*/ 8 w 621"/>
              <a:gd name="T41" fmla="*/ 820 h 840"/>
              <a:gd name="T42" fmla="*/ 2 w 621"/>
              <a:gd name="T43" fmla="*/ 808 h 840"/>
              <a:gd name="T44" fmla="*/ 0 w 621"/>
              <a:gd name="T45" fmla="*/ 796 h 840"/>
              <a:gd name="T46" fmla="*/ 0 w 621"/>
              <a:gd name="T47" fmla="*/ 46 h 840"/>
              <a:gd name="T48" fmla="*/ 2 w 621"/>
              <a:gd name="T49" fmla="*/ 30 h 840"/>
              <a:gd name="T50" fmla="*/ 10 w 621"/>
              <a:gd name="T51" fmla="*/ 17 h 840"/>
              <a:gd name="T52" fmla="*/ 21 w 621"/>
              <a:gd name="T53" fmla="*/ 7 h 840"/>
              <a:gd name="T54" fmla="*/ 36 w 621"/>
              <a:gd name="T55" fmla="*/ 2 h 840"/>
              <a:gd name="T56" fmla="*/ 51 w 621"/>
              <a:gd name="T57" fmla="*/ 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1" h="840">
                <a:moveTo>
                  <a:pt x="51" y="0"/>
                </a:moveTo>
                <a:lnTo>
                  <a:pt x="138" y="18"/>
                </a:lnTo>
                <a:lnTo>
                  <a:pt x="223" y="40"/>
                </a:lnTo>
                <a:lnTo>
                  <a:pt x="304" y="67"/>
                </a:lnTo>
                <a:lnTo>
                  <a:pt x="383" y="101"/>
                </a:lnTo>
                <a:lnTo>
                  <a:pt x="459" y="139"/>
                </a:lnTo>
                <a:lnTo>
                  <a:pt x="532" y="182"/>
                </a:lnTo>
                <a:lnTo>
                  <a:pt x="603" y="229"/>
                </a:lnTo>
                <a:lnTo>
                  <a:pt x="614" y="241"/>
                </a:lnTo>
                <a:lnTo>
                  <a:pt x="620" y="255"/>
                </a:lnTo>
                <a:lnTo>
                  <a:pt x="621" y="270"/>
                </a:lnTo>
                <a:lnTo>
                  <a:pt x="617" y="285"/>
                </a:lnTo>
                <a:lnTo>
                  <a:pt x="608" y="298"/>
                </a:lnTo>
                <a:lnTo>
                  <a:pt x="77" y="827"/>
                </a:lnTo>
                <a:lnTo>
                  <a:pt x="67" y="834"/>
                </a:lnTo>
                <a:lnTo>
                  <a:pt x="55" y="840"/>
                </a:lnTo>
                <a:lnTo>
                  <a:pt x="41" y="840"/>
                </a:lnTo>
                <a:lnTo>
                  <a:pt x="28" y="837"/>
                </a:lnTo>
                <a:lnTo>
                  <a:pt x="28" y="837"/>
                </a:lnTo>
                <a:lnTo>
                  <a:pt x="16" y="830"/>
                </a:lnTo>
                <a:lnTo>
                  <a:pt x="8" y="820"/>
                </a:lnTo>
                <a:lnTo>
                  <a:pt x="2" y="808"/>
                </a:lnTo>
                <a:lnTo>
                  <a:pt x="0" y="796"/>
                </a:lnTo>
                <a:lnTo>
                  <a:pt x="0" y="46"/>
                </a:lnTo>
                <a:lnTo>
                  <a:pt x="2" y="30"/>
                </a:lnTo>
                <a:lnTo>
                  <a:pt x="10" y="17"/>
                </a:lnTo>
                <a:lnTo>
                  <a:pt x="21" y="7"/>
                </a:lnTo>
                <a:lnTo>
                  <a:pt x="36" y="2"/>
                </a:lnTo>
                <a:lnTo>
                  <a:pt x="51" y="0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3AF237-041B-4C07-A252-BCFB00A979B6}"/>
              </a:ext>
            </a:extLst>
          </p:cNvPr>
          <p:cNvSpPr/>
          <p:nvPr/>
        </p:nvSpPr>
        <p:spPr>
          <a:xfrm>
            <a:off x="5549011" y="175045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5F8EEC-F8BF-46FD-B100-A698E0D355C1}"/>
              </a:ext>
            </a:extLst>
          </p:cNvPr>
          <p:cNvSpPr/>
          <p:nvPr/>
        </p:nvSpPr>
        <p:spPr>
          <a:xfrm>
            <a:off x="7502946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17630C-AC23-465C-800A-9BDEEC9DE1D1}"/>
              </a:ext>
            </a:extLst>
          </p:cNvPr>
          <p:cNvSpPr/>
          <p:nvPr/>
        </p:nvSpPr>
        <p:spPr>
          <a:xfrm>
            <a:off x="8194167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5BE6D30-9126-4579-91CD-2F7364EB8966}"/>
              </a:ext>
            </a:extLst>
          </p:cNvPr>
          <p:cNvSpPr/>
          <p:nvPr/>
        </p:nvSpPr>
        <p:spPr>
          <a:xfrm>
            <a:off x="2916933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D2889F-3341-4478-AD97-EAF332DCBD0A}"/>
              </a:ext>
            </a:extLst>
          </p:cNvPr>
          <p:cNvSpPr/>
          <p:nvPr/>
        </p:nvSpPr>
        <p:spPr>
          <a:xfrm>
            <a:off x="3553504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F3C9BA-F492-488A-84E7-5F3CB6C0D2BC}"/>
              </a:ext>
            </a:extLst>
          </p:cNvPr>
          <p:cNvSpPr/>
          <p:nvPr/>
        </p:nvSpPr>
        <p:spPr>
          <a:xfrm>
            <a:off x="5842671" y="4605813"/>
            <a:ext cx="504545" cy="5045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5A9614-B837-41A1-8669-41A99EC566D0}"/>
              </a:ext>
            </a:extLst>
          </p:cNvPr>
          <p:cNvGrpSpPr/>
          <p:nvPr/>
        </p:nvGrpSpPr>
        <p:grpSpPr>
          <a:xfrm>
            <a:off x="5848340" y="4752496"/>
            <a:ext cx="856375" cy="2105505"/>
            <a:chOff x="261938" y="1273175"/>
            <a:chExt cx="1979614" cy="486712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5734006-9A40-4DCC-8880-1E4F802B7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4179888"/>
              <a:ext cx="1165225" cy="1501775"/>
            </a:xfrm>
            <a:custGeom>
              <a:avLst/>
              <a:gdLst>
                <a:gd name="T0" fmla="*/ 22 w 734"/>
                <a:gd name="T1" fmla="*/ 0 h 946"/>
                <a:gd name="T2" fmla="*/ 734 w 734"/>
                <a:gd name="T3" fmla="*/ 176 h 946"/>
                <a:gd name="T4" fmla="*/ 697 w 734"/>
                <a:gd name="T5" fmla="*/ 946 h 946"/>
                <a:gd name="T6" fmla="*/ 0 w 734"/>
                <a:gd name="T7" fmla="*/ 636 h 946"/>
                <a:gd name="T8" fmla="*/ 22 w 734"/>
                <a:gd name="T9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946">
                  <a:moveTo>
                    <a:pt x="22" y="0"/>
                  </a:moveTo>
                  <a:lnTo>
                    <a:pt x="734" y="176"/>
                  </a:lnTo>
                  <a:lnTo>
                    <a:pt x="697" y="946"/>
                  </a:lnTo>
                  <a:lnTo>
                    <a:pt x="0" y="63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479DA4-7652-4410-83EC-0225281A3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8" y="2862263"/>
              <a:ext cx="663575" cy="1520825"/>
            </a:xfrm>
            <a:custGeom>
              <a:avLst/>
              <a:gdLst>
                <a:gd name="T0" fmla="*/ 74 w 418"/>
                <a:gd name="T1" fmla="*/ 0 h 958"/>
                <a:gd name="T2" fmla="*/ 94 w 418"/>
                <a:gd name="T3" fmla="*/ 0 h 958"/>
                <a:gd name="T4" fmla="*/ 115 w 418"/>
                <a:gd name="T5" fmla="*/ 3 h 958"/>
                <a:gd name="T6" fmla="*/ 137 w 418"/>
                <a:gd name="T7" fmla="*/ 7 h 958"/>
                <a:gd name="T8" fmla="*/ 158 w 418"/>
                <a:gd name="T9" fmla="*/ 14 h 958"/>
                <a:gd name="T10" fmla="*/ 179 w 418"/>
                <a:gd name="T11" fmla="*/ 24 h 958"/>
                <a:gd name="T12" fmla="*/ 199 w 418"/>
                <a:gd name="T13" fmla="*/ 38 h 958"/>
                <a:gd name="T14" fmla="*/ 220 w 418"/>
                <a:gd name="T15" fmla="*/ 55 h 958"/>
                <a:gd name="T16" fmla="*/ 239 w 418"/>
                <a:gd name="T17" fmla="*/ 76 h 958"/>
                <a:gd name="T18" fmla="*/ 257 w 418"/>
                <a:gd name="T19" fmla="*/ 103 h 958"/>
                <a:gd name="T20" fmla="*/ 273 w 418"/>
                <a:gd name="T21" fmla="*/ 134 h 958"/>
                <a:gd name="T22" fmla="*/ 288 w 418"/>
                <a:gd name="T23" fmla="*/ 170 h 958"/>
                <a:gd name="T24" fmla="*/ 301 w 418"/>
                <a:gd name="T25" fmla="*/ 212 h 958"/>
                <a:gd name="T26" fmla="*/ 410 w 418"/>
                <a:gd name="T27" fmla="*/ 631 h 958"/>
                <a:gd name="T28" fmla="*/ 413 w 418"/>
                <a:gd name="T29" fmla="*/ 649 h 958"/>
                <a:gd name="T30" fmla="*/ 415 w 418"/>
                <a:gd name="T31" fmla="*/ 670 h 958"/>
                <a:gd name="T32" fmla="*/ 417 w 418"/>
                <a:gd name="T33" fmla="*/ 694 h 958"/>
                <a:gd name="T34" fmla="*/ 418 w 418"/>
                <a:gd name="T35" fmla="*/ 721 h 958"/>
                <a:gd name="T36" fmla="*/ 418 w 418"/>
                <a:gd name="T37" fmla="*/ 749 h 958"/>
                <a:gd name="T38" fmla="*/ 417 w 418"/>
                <a:gd name="T39" fmla="*/ 777 h 958"/>
                <a:gd name="T40" fmla="*/ 415 w 418"/>
                <a:gd name="T41" fmla="*/ 806 h 958"/>
                <a:gd name="T42" fmla="*/ 412 w 418"/>
                <a:gd name="T43" fmla="*/ 834 h 958"/>
                <a:gd name="T44" fmla="*/ 406 w 418"/>
                <a:gd name="T45" fmla="*/ 861 h 958"/>
                <a:gd name="T46" fmla="*/ 401 w 418"/>
                <a:gd name="T47" fmla="*/ 886 h 958"/>
                <a:gd name="T48" fmla="*/ 394 w 418"/>
                <a:gd name="T49" fmla="*/ 909 h 958"/>
                <a:gd name="T50" fmla="*/ 384 w 418"/>
                <a:gd name="T51" fmla="*/ 928 h 958"/>
                <a:gd name="T52" fmla="*/ 373 w 418"/>
                <a:gd name="T53" fmla="*/ 943 h 958"/>
                <a:gd name="T54" fmla="*/ 361 w 418"/>
                <a:gd name="T55" fmla="*/ 952 h 958"/>
                <a:gd name="T56" fmla="*/ 346 w 418"/>
                <a:gd name="T57" fmla="*/ 958 h 958"/>
                <a:gd name="T58" fmla="*/ 331 w 418"/>
                <a:gd name="T59" fmla="*/ 956 h 958"/>
                <a:gd name="T60" fmla="*/ 315 w 418"/>
                <a:gd name="T61" fmla="*/ 948 h 958"/>
                <a:gd name="T62" fmla="*/ 297 w 418"/>
                <a:gd name="T63" fmla="*/ 935 h 958"/>
                <a:gd name="T64" fmla="*/ 279 w 418"/>
                <a:gd name="T65" fmla="*/ 918 h 958"/>
                <a:gd name="T66" fmla="*/ 261 w 418"/>
                <a:gd name="T67" fmla="*/ 897 h 958"/>
                <a:gd name="T68" fmla="*/ 243 w 418"/>
                <a:gd name="T69" fmla="*/ 872 h 958"/>
                <a:gd name="T70" fmla="*/ 225 w 418"/>
                <a:gd name="T71" fmla="*/ 846 h 958"/>
                <a:gd name="T72" fmla="*/ 208 w 418"/>
                <a:gd name="T73" fmla="*/ 817 h 958"/>
                <a:gd name="T74" fmla="*/ 192 w 418"/>
                <a:gd name="T75" fmla="*/ 787 h 958"/>
                <a:gd name="T76" fmla="*/ 176 w 418"/>
                <a:gd name="T77" fmla="*/ 757 h 958"/>
                <a:gd name="T78" fmla="*/ 162 w 418"/>
                <a:gd name="T79" fmla="*/ 727 h 958"/>
                <a:gd name="T80" fmla="*/ 149 w 418"/>
                <a:gd name="T81" fmla="*/ 699 h 958"/>
                <a:gd name="T82" fmla="*/ 138 w 418"/>
                <a:gd name="T83" fmla="*/ 673 h 958"/>
                <a:gd name="T84" fmla="*/ 129 w 418"/>
                <a:gd name="T85" fmla="*/ 648 h 958"/>
                <a:gd name="T86" fmla="*/ 123 w 418"/>
                <a:gd name="T87" fmla="*/ 628 h 958"/>
                <a:gd name="T88" fmla="*/ 118 w 418"/>
                <a:gd name="T89" fmla="*/ 611 h 958"/>
                <a:gd name="T90" fmla="*/ 0 w 418"/>
                <a:gd name="T91" fmla="*/ 10 h 958"/>
                <a:gd name="T92" fmla="*/ 16 w 418"/>
                <a:gd name="T93" fmla="*/ 7 h 958"/>
                <a:gd name="T94" fmla="*/ 34 w 418"/>
                <a:gd name="T95" fmla="*/ 4 h 958"/>
                <a:gd name="T96" fmla="*/ 53 w 418"/>
                <a:gd name="T97" fmla="*/ 1 h 958"/>
                <a:gd name="T98" fmla="*/ 74 w 418"/>
                <a:gd name="T99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8" h="958">
                  <a:moveTo>
                    <a:pt x="74" y="0"/>
                  </a:moveTo>
                  <a:lnTo>
                    <a:pt x="94" y="0"/>
                  </a:lnTo>
                  <a:lnTo>
                    <a:pt x="115" y="3"/>
                  </a:lnTo>
                  <a:lnTo>
                    <a:pt x="137" y="7"/>
                  </a:lnTo>
                  <a:lnTo>
                    <a:pt x="158" y="14"/>
                  </a:lnTo>
                  <a:lnTo>
                    <a:pt x="179" y="24"/>
                  </a:lnTo>
                  <a:lnTo>
                    <a:pt x="199" y="38"/>
                  </a:lnTo>
                  <a:lnTo>
                    <a:pt x="220" y="55"/>
                  </a:lnTo>
                  <a:lnTo>
                    <a:pt x="239" y="76"/>
                  </a:lnTo>
                  <a:lnTo>
                    <a:pt x="257" y="103"/>
                  </a:lnTo>
                  <a:lnTo>
                    <a:pt x="273" y="134"/>
                  </a:lnTo>
                  <a:lnTo>
                    <a:pt x="288" y="170"/>
                  </a:lnTo>
                  <a:lnTo>
                    <a:pt x="301" y="212"/>
                  </a:lnTo>
                  <a:lnTo>
                    <a:pt x="410" y="631"/>
                  </a:lnTo>
                  <a:lnTo>
                    <a:pt x="413" y="649"/>
                  </a:lnTo>
                  <a:lnTo>
                    <a:pt x="415" y="670"/>
                  </a:lnTo>
                  <a:lnTo>
                    <a:pt x="417" y="694"/>
                  </a:lnTo>
                  <a:lnTo>
                    <a:pt x="418" y="721"/>
                  </a:lnTo>
                  <a:lnTo>
                    <a:pt x="418" y="749"/>
                  </a:lnTo>
                  <a:lnTo>
                    <a:pt x="417" y="777"/>
                  </a:lnTo>
                  <a:lnTo>
                    <a:pt x="415" y="806"/>
                  </a:lnTo>
                  <a:lnTo>
                    <a:pt x="412" y="834"/>
                  </a:lnTo>
                  <a:lnTo>
                    <a:pt x="406" y="861"/>
                  </a:lnTo>
                  <a:lnTo>
                    <a:pt x="401" y="886"/>
                  </a:lnTo>
                  <a:lnTo>
                    <a:pt x="394" y="909"/>
                  </a:lnTo>
                  <a:lnTo>
                    <a:pt x="384" y="928"/>
                  </a:lnTo>
                  <a:lnTo>
                    <a:pt x="373" y="943"/>
                  </a:lnTo>
                  <a:lnTo>
                    <a:pt x="361" y="952"/>
                  </a:lnTo>
                  <a:lnTo>
                    <a:pt x="346" y="958"/>
                  </a:lnTo>
                  <a:lnTo>
                    <a:pt x="331" y="956"/>
                  </a:lnTo>
                  <a:lnTo>
                    <a:pt x="315" y="948"/>
                  </a:lnTo>
                  <a:lnTo>
                    <a:pt x="297" y="935"/>
                  </a:lnTo>
                  <a:lnTo>
                    <a:pt x="279" y="918"/>
                  </a:lnTo>
                  <a:lnTo>
                    <a:pt x="261" y="897"/>
                  </a:lnTo>
                  <a:lnTo>
                    <a:pt x="243" y="872"/>
                  </a:lnTo>
                  <a:lnTo>
                    <a:pt x="225" y="846"/>
                  </a:lnTo>
                  <a:lnTo>
                    <a:pt x="208" y="817"/>
                  </a:lnTo>
                  <a:lnTo>
                    <a:pt x="192" y="787"/>
                  </a:lnTo>
                  <a:lnTo>
                    <a:pt x="176" y="757"/>
                  </a:lnTo>
                  <a:lnTo>
                    <a:pt x="162" y="727"/>
                  </a:lnTo>
                  <a:lnTo>
                    <a:pt x="149" y="699"/>
                  </a:lnTo>
                  <a:lnTo>
                    <a:pt x="138" y="673"/>
                  </a:lnTo>
                  <a:lnTo>
                    <a:pt x="129" y="648"/>
                  </a:lnTo>
                  <a:lnTo>
                    <a:pt x="123" y="628"/>
                  </a:lnTo>
                  <a:lnTo>
                    <a:pt x="118" y="611"/>
                  </a:lnTo>
                  <a:lnTo>
                    <a:pt x="0" y="10"/>
                  </a:lnTo>
                  <a:lnTo>
                    <a:pt x="16" y="7"/>
                  </a:lnTo>
                  <a:lnTo>
                    <a:pt x="34" y="4"/>
                  </a:lnTo>
                  <a:lnTo>
                    <a:pt x="53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D7283B-284F-408C-B491-3324320CB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4" y="1273175"/>
              <a:ext cx="1627188" cy="3640139"/>
            </a:xfrm>
            <a:custGeom>
              <a:avLst/>
              <a:gdLst>
                <a:gd name="T0" fmla="*/ 142 w 1025"/>
                <a:gd name="T1" fmla="*/ 0 h 2293"/>
                <a:gd name="T2" fmla="*/ 183 w 1025"/>
                <a:gd name="T3" fmla="*/ 10 h 2293"/>
                <a:gd name="T4" fmla="*/ 222 w 1025"/>
                <a:gd name="T5" fmla="*/ 30 h 2293"/>
                <a:gd name="T6" fmla="*/ 254 w 1025"/>
                <a:gd name="T7" fmla="*/ 60 h 2293"/>
                <a:gd name="T8" fmla="*/ 275 w 1025"/>
                <a:gd name="T9" fmla="*/ 100 h 2293"/>
                <a:gd name="T10" fmla="*/ 283 w 1025"/>
                <a:gd name="T11" fmla="*/ 148 h 2293"/>
                <a:gd name="T12" fmla="*/ 293 w 1025"/>
                <a:gd name="T13" fmla="*/ 837 h 2293"/>
                <a:gd name="T14" fmla="*/ 333 w 1025"/>
                <a:gd name="T15" fmla="*/ 814 h 2293"/>
                <a:gd name="T16" fmla="*/ 379 w 1025"/>
                <a:gd name="T17" fmla="*/ 806 h 2293"/>
                <a:gd name="T18" fmla="*/ 424 w 1025"/>
                <a:gd name="T19" fmla="*/ 815 h 2293"/>
                <a:gd name="T20" fmla="*/ 468 w 1025"/>
                <a:gd name="T21" fmla="*/ 836 h 2293"/>
                <a:gd name="T22" fmla="*/ 503 w 1025"/>
                <a:gd name="T23" fmla="*/ 870 h 2293"/>
                <a:gd name="T24" fmla="*/ 526 w 1025"/>
                <a:gd name="T25" fmla="*/ 916 h 2293"/>
                <a:gd name="T26" fmla="*/ 545 w 1025"/>
                <a:gd name="T27" fmla="*/ 920 h 2293"/>
                <a:gd name="T28" fmla="*/ 580 w 1025"/>
                <a:gd name="T29" fmla="*/ 891 h 2293"/>
                <a:gd name="T30" fmla="*/ 622 w 1025"/>
                <a:gd name="T31" fmla="*/ 878 h 2293"/>
                <a:gd name="T32" fmla="*/ 668 w 1025"/>
                <a:gd name="T33" fmla="*/ 880 h 2293"/>
                <a:gd name="T34" fmla="*/ 711 w 1025"/>
                <a:gd name="T35" fmla="*/ 896 h 2293"/>
                <a:gd name="T36" fmla="*/ 750 w 1025"/>
                <a:gd name="T37" fmla="*/ 923 h 2293"/>
                <a:gd name="T38" fmla="*/ 779 w 1025"/>
                <a:gd name="T39" fmla="*/ 962 h 2293"/>
                <a:gd name="T40" fmla="*/ 804 w 1025"/>
                <a:gd name="T41" fmla="*/ 967 h 2293"/>
                <a:gd name="T42" fmla="*/ 843 w 1025"/>
                <a:gd name="T43" fmla="*/ 946 h 2293"/>
                <a:gd name="T44" fmla="*/ 887 w 1025"/>
                <a:gd name="T45" fmla="*/ 942 h 2293"/>
                <a:gd name="T46" fmla="*/ 932 w 1025"/>
                <a:gd name="T47" fmla="*/ 951 h 2293"/>
                <a:gd name="T48" fmla="*/ 973 w 1025"/>
                <a:gd name="T49" fmla="*/ 976 h 2293"/>
                <a:gd name="T50" fmla="*/ 1005 w 1025"/>
                <a:gd name="T51" fmla="*/ 1012 h 2293"/>
                <a:gd name="T52" fmla="*/ 1022 w 1025"/>
                <a:gd name="T53" fmla="*/ 1060 h 2293"/>
                <a:gd name="T54" fmla="*/ 1023 w 1025"/>
                <a:gd name="T55" fmla="*/ 1688 h 2293"/>
                <a:gd name="T56" fmla="*/ 1014 w 1025"/>
                <a:gd name="T57" fmla="*/ 1784 h 2293"/>
                <a:gd name="T58" fmla="*/ 991 w 1025"/>
                <a:gd name="T59" fmla="*/ 1883 h 2293"/>
                <a:gd name="T60" fmla="*/ 958 w 1025"/>
                <a:gd name="T61" fmla="*/ 1978 h 2293"/>
                <a:gd name="T62" fmla="*/ 919 w 1025"/>
                <a:gd name="T63" fmla="*/ 2063 h 2293"/>
                <a:gd name="T64" fmla="*/ 878 w 1025"/>
                <a:gd name="T65" fmla="*/ 2133 h 2293"/>
                <a:gd name="T66" fmla="*/ 827 w 1025"/>
                <a:gd name="T67" fmla="*/ 2194 h 2293"/>
                <a:gd name="T68" fmla="*/ 756 w 1025"/>
                <a:gd name="T69" fmla="*/ 2245 h 2293"/>
                <a:gd name="T70" fmla="*/ 681 w 1025"/>
                <a:gd name="T71" fmla="*/ 2277 h 2293"/>
                <a:gd name="T72" fmla="*/ 603 w 1025"/>
                <a:gd name="T73" fmla="*/ 2291 h 2293"/>
                <a:gd name="T74" fmla="*/ 523 w 1025"/>
                <a:gd name="T75" fmla="*/ 2291 h 2293"/>
                <a:gd name="T76" fmla="*/ 444 w 1025"/>
                <a:gd name="T77" fmla="*/ 2278 h 2293"/>
                <a:gd name="T78" fmla="*/ 369 w 1025"/>
                <a:gd name="T79" fmla="*/ 2254 h 2293"/>
                <a:gd name="T80" fmla="*/ 301 w 1025"/>
                <a:gd name="T81" fmla="*/ 2223 h 2293"/>
                <a:gd name="T82" fmla="*/ 241 w 1025"/>
                <a:gd name="T83" fmla="*/ 2185 h 2293"/>
                <a:gd name="T84" fmla="*/ 193 w 1025"/>
                <a:gd name="T85" fmla="*/ 2144 h 2293"/>
                <a:gd name="T86" fmla="*/ 158 w 1025"/>
                <a:gd name="T87" fmla="*/ 2101 h 2293"/>
                <a:gd name="T88" fmla="*/ 104 w 1025"/>
                <a:gd name="T89" fmla="*/ 2020 h 2293"/>
                <a:gd name="T90" fmla="*/ 59 w 1025"/>
                <a:gd name="T91" fmla="*/ 1949 h 2293"/>
                <a:gd name="T92" fmla="*/ 28 w 1025"/>
                <a:gd name="T93" fmla="*/ 1884 h 2293"/>
                <a:gd name="T94" fmla="*/ 16 w 1025"/>
                <a:gd name="T95" fmla="*/ 1818 h 2293"/>
                <a:gd name="T96" fmla="*/ 2 w 1025"/>
                <a:gd name="T97" fmla="*/ 113 h 2293"/>
                <a:gd name="T98" fmla="*/ 16 w 1025"/>
                <a:gd name="T99" fmla="*/ 64 h 2293"/>
                <a:gd name="T100" fmla="*/ 44 w 1025"/>
                <a:gd name="T101" fmla="*/ 30 h 2293"/>
                <a:gd name="T102" fmla="*/ 79 w 1025"/>
                <a:gd name="T103" fmla="*/ 9 h 2293"/>
                <a:gd name="T104" fmla="*/ 120 w 1025"/>
                <a:gd name="T105" fmla="*/ 0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5" h="2293">
                  <a:moveTo>
                    <a:pt x="120" y="0"/>
                  </a:moveTo>
                  <a:lnTo>
                    <a:pt x="142" y="0"/>
                  </a:lnTo>
                  <a:lnTo>
                    <a:pt x="162" y="3"/>
                  </a:lnTo>
                  <a:lnTo>
                    <a:pt x="183" y="10"/>
                  </a:lnTo>
                  <a:lnTo>
                    <a:pt x="204" y="18"/>
                  </a:lnTo>
                  <a:lnTo>
                    <a:pt x="222" y="30"/>
                  </a:lnTo>
                  <a:lnTo>
                    <a:pt x="239" y="44"/>
                  </a:lnTo>
                  <a:lnTo>
                    <a:pt x="254" y="60"/>
                  </a:lnTo>
                  <a:lnTo>
                    <a:pt x="265" y="78"/>
                  </a:lnTo>
                  <a:lnTo>
                    <a:pt x="275" y="100"/>
                  </a:lnTo>
                  <a:lnTo>
                    <a:pt x="280" y="123"/>
                  </a:lnTo>
                  <a:lnTo>
                    <a:pt x="283" y="148"/>
                  </a:lnTo>
                  <a:lnTo>
                    <a:pt x="277" y="856"/>
                  </a:lnTo>
                  <a:lnTo>
                    <a:pt x="293" y="837"/>
                  </a:lnTo>
                  <a:lnTo>
                    <a:pt x="312" y="823"/>
                  </a:lnTo>
                  <a:lnTo>
                    <a:pt x="333" y="814"/>
                  </a:lnTo>
                  <a:lnTo>
                    <a:pt x="355" y="808"/>
                  </a:lnTo>
                  <a:lnTo>
                    <a:pt x="379" y="806"/>
                  </a:lnTo>
                  <a:lnTo>
                    <a:pt x="401" y="808"/>
                  </a:lnTo>
                  <a:lnTo>
                    <a:pt x="424" y="815"/>
                  </a:lnTo>
                  <a:lnTo>
                    <a:pt x="447" y="823"/>
                  </a:lnTo>
                  <a:lnTo>
                    <a:pt x="468" y="836"/>
                  </a:lnTo>
                  <a:lnTo>
                    <a:pt x="486" y="852"/>
                  </a:lnTo>
                  <a:lnTo>
                    <a:pt x="503" y="870"/>
                  </a:lnTo>
                  <a:lnTo>
                    <a:pt x="516" y="891"/>
                  </a:lnTo>
                  <a:lnTo>
                    <a:pt x="526" y="916"/>
                  </a:lnTo>
                  <a:lnTo>
                    <a:pt x="531" y="942"/>
                  </a:lnTo>
                  <a:lnTo>
                    <a:pt x="545" y="920"/>
                  </a:lnTo>
                  <a:lnTo>
                    <a:pt x="561" y="904"/>
                  </a:lnTo>
                  <a:lnTo>
                    <a:pt x="580" y="891"/>
                  </a:lnTo>
                  <a:lnTo>
                    <a:pt x="600" y="883"/>
                  </a:lnTo>
                  <a:lnTo>
                    <a:pt x="622" y="878"/>
                  </a:lnTo>
                  <a:lnTo>
                    <a:pt x="644" y="878"/>
                  </a:lnTo>
                  <a:lnTo>
                    <a:pt x="668" y="880"/>
                  </a:lnTo>
                  <a:lnTo>
                    <a:pt x="690" y="886"/>
                  </a:lnTo>
                  <a:lnTo>
                    <a:pt x="711" y="896"/>
                  </a:lnTo>
                  <a:lnTo>
                    <a:pt x="732" y="907"/>
                  </a:lnTo>
                  <a:lnTo>
                    <a:pt x="750" y="923"/>
                  </a:lnTo>
                  <a:lnTo>
                    <a:pt x="766" y="942"/>
                  </a:lnTo>
                  <a:lnTo>
                    <a:pt x="779" y="962"/>
                  </a:lnTo>
                  <a:lnTo>
                    <a:pt x="788" y="985"/>
                  </a:lnTo>
                  <a:lnTo>
                    <a:pt x="804" y="967"/>
                  </a:lnTo>
                  <a:lnTo>
                    <a:pt x="822" y="954"/>
                  </a:lnTo>
                  <a:lnTo>
                    <a:pt x="843" y="946"/>
                  </a:lnTo>
                  <a:lnTo>
                    <a:pt x="865" y="942"/>
                  </a:lnTo>
                  <a:lnTo>
                    <a:pt x="887" y="942"/>
                  </a:lnTo>
                  <a:lnTo>
                    <a:pt x="910" y="945"/>
                  </a:lnTo>
                  <a:lnTo>
                    <a:pt x="932" y="951"/>
                  </a:lnTo>
                  <a:lnTo>
                    <a:pt x="953" y="962"/>
                  </a:lnTo>
                  <a:lnTo>
                    <a:pt x="973" y="976"/>
                  </a:lnTo>
                  <a:lnTo>
                    <a:pt x="990" y="993"/>
                  </a:lnTo>
                  <a:lnTo>
                    <a:pt x="1005" y="1012"/>
                  </a:lnTo>
                  <a:lnTo>
                    <a:pt x="1015" y="1034"/>
                  </a:lnTo>
                  <a:lnTo>
                    <a:pt x="1022" y="1060"/>
                  </a:lnTo>
                  <a:lnTo>
                    <a:pt x="1025" y="1087"/>
                  </a:lnTo>
                  <a:lnTo>
                    <a:pt x="1023" y="1688"/>
                  </a:lnTo>
                  <a:lnTo>
                    <a:pt x="1021" y="1735"/>
                  </a:lnTo>
                  <a:lnTo>
                    <a:pt x="1014" y="1784"/>
                  </a:lnTo>
                  <a:lnTo>
                    <a:pt x="1004" y="1833"/>
                  </a:lnTo>
                  <a:lnTo>
                    <a:pt x="991" y="1883"/>
                  </a:lnTo>
                  <a:lnTo>
                    <a:pt x="976" y="1931"/>
                  </a:lnTo>
                  <a:lnTo>
                    <a:pt x="958" y="1978"/>
                  </a:lnTo>
                  <a:lnTo>
                    <a:pt x="940" y="2023"/>
                  </a:lnTo>
                  <a:lnTo>
                    <a:pt x="919" y="2063"/>
                  </a:lnTo>
                  <a:lnTo>
                    <a:pt x="899" y="2101"/>
                  </a:lnTo>
                  <a:lnTo>
                    <a:pt x="878" y="2133"/>
                  </a:lnTo>
                  <a:lnTo>
                    <a:pt x="857" y="2159"/>
                  </a:lnTo>
                  <a:lnTo>
                    <a:pt x="827" y="2194"/>
                  </a:lnTo>
                  <a:lnTo>
                    <a:pt x="792" y="2221"/>
                  </a:lnTo>
                  <a:lnTo>
                    <a:pt x="756" y="2245"/>
                  </a:lnTo>
                  <a:lnTo>
                    <a:pt x="720" y="2263"/>
                  </a:lnTo>
                  <a:lnTo>
                    <a:pt x="681" y="2277"/>
                  </a:lnTo>
                  <a:lnTo>
                    <a:pt x="642" y="2285"/>
                  </a:lnTo>
                  <a:lnTo>
                    <a:pt x="603" y="2291"/>
                  </a:lnTo>
                  <a:lnTo>
                    <a:pt x="562" y="2293"/>
                  </a:lnTo>
                  <a:lnTo>
                    <a:pt x="523" y="2291"/>
                  </a:lnTo>
                  <a:lnTo>
                    <a:pt x="483" y="2285"/>
                  </a:lnTo>
                  <a:lnTo>
                    <a:pt x="444" y="2278"/>
                  </a:lnTo>
                  <a:lnTo>
                    <a:pt x="406" y="2267"/>
                  </a:lnTo>
                  <a:lnTo>
                    <a:pt x="369" y="2254"/>
                  </a:lnTo>
                  <a:lnTo>
                    <a:pt x="334" y="2239"/>
                  </a:lnTo>
                  <a:lnTo>
                    <a:pt x="301" y="2223"/>
                  </a:lnTo>
                  <a:lnTo>
                    <a:pt x="270" y="2204"/>
                  </a:lnTo>
                  <a:lnTo>
                    <a:pt x="241" y="2185"/>
                  </a:lnTo>
                  <a:lnTo>
                    <a:pt x="215" y="2165"/>
                  </a:lnTo>
                  <a:lnTo>
                    <a:pt x="193" y="2144"/>
                  </a:lnTo>
                  <a:lnTo>
                    <a:pt x="174" y="2122"/>
                  </a:lnTo>
                  <a:lnTo>
                    <a:pt x="158" y="2101"/>
                  </a:lnTo>
                  <a:lnTo>
                    <a:pt x="130" y="2059"/>
                  </a:lnTo>
                  <a:lnTo>
                    <a:pt x="104" y="2020"/>
                  </a:lnTo>
                  <a:lnTo>
                    <a:pt x="80" y="1983"/>
                  </a:lnTo>
                  <a:lnTo>
                    <a:pt x="59" y="1949"/>
                  </a:lnTo>
                  <a:lnTo>
                    <a:pt x="41" y="1916"/>
                  </a:lnTo>
                  <a:lnTo>
                    <a:pt x="28" y="1884"/>
                  </a:lnTo>
                  <a:lnTo>
                    <a:pt x="19" y="1851"/>
                  </a:lnTo>
                  <a:lnTo>
                    <a:pt x="16" y="1818"/>
                  </a:lnTo>
                  <a:lnTo>
                    <a:pt x="0" y="143"/>
                  </a:lnTo>
                  <a:lnTo>
                    <a:pt x="2" y="113"/>
                  </a:lnTo>
                  <a:lnTo>
                    <a:pt x="7" y="87"/>
                  </a:lnTo>
                  <a:lnTo>
                    <a:pt x="16" y="64"/>
                  </a:lnTo>
                  <a:lnTo>
                    <a:pt x="29" y="45"/>
                  </a:lnTo>
                  <a:lnTo>
                    <a:pt x="44" y="30"/>
                  </a:lnTo>
                  <a:lnTo>
                    <a:pt x="61" y="17"/>
                  </a:lnTo>
                  <a:lnTo>
                    <a:pt x="79" y="9"/>
                  </a:lnTo>
                  <a:lnTo>
                    <a:pt x="99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624B945-3083-47A1-A3A9-1824D095F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101" y="2593975"/>
              <a:ext cx="831850" cy="577850"/>
            </a:xfrm>
            <a:custGeom>
              <a:avLst/>
              <a:gdLst>
                <a:gd name="T0" fmla="*/ 506 w 524"/>
                <a:gd name="T1" fmla="*/ 138 h 364"/>
                <a:gd name="T2" fmla="*/ 516 w 524"/>
                <a:gd name="T3" fmla="*/ 146 h 364"/>
                <a:gd name="T4" fmla="*/ 523 w 524"/>
                <a:gd name="T5" fmla="*/ 170 h 364"/>
                <a:gd name="T6" fmla="*/ 522 w 524"/>
                <a:gd name="T7" fmla="*/ 233 h 364"/>
                <a:gd name="T8" fmla="*/ 521 w 524"/>
                <a:gd name="T9" fmla="*/ 291 h 364"/>
                <a:gd name="T10" fmla="*/ 520 w 524"/>
                <a:gd name="T11" fmla="*/ 335 h 364"/>
                <a:gd name="T12" fmla="*/ 519 w 524"/>
                <a:gd name="T13" fmla="*/ 360 h 364"/>
                <a:gd name="T14" fmla="*/ 519 w 524"/>
                <a:gd name="T15" fmla="*/ 360 h 364"/>
                <a:gd name="T16" fmla="*/ 516 w 524"/>
                <a:gd name="T17" fmla="*/ 338 h 364"/>
                <a:gd name="T18" fmla="*/ 513 w 524"/>
                <a:gd name="T19" fmla="*/ 297 h 364"/>
                <a:gd name="T20" fmla="*/ 508 w 524"/>
                <a:gd name="T21" fmla="*/ 244 h 364"/>
                <a:gd name="T22" fmla="*/ 504 w 524"/>
                <a:gd name="T23" fmla="*/ 185 h 364"/>
                <a:gd name="T24" fmla="*/ 498 w 524"/>
                <a:gd name="T25" fmla="*/ 125 h 364"/>
                <a:gd name="T26" fmla="*/ 249 w 524"/>
                <a:gd name="T27" fmla="*/ 84 h 364"/>
                <a:gd name="T28" fmla="*/ 267 w 524"/>
                <a:gd name="T29" fmla="*/ 90 h 364"/>
                <a:gd name="T30" fmla="*/ 266 w 524"/>
                <a:gd name="T31" fmla="*/ 155 h 364"/>
                <a:gd name="T32" fmla="*/ 265 w 524"/>
                <a:gd name="T33" fmla="*/ 221 h 364"/>
                <a:gd name="T34" fmla="*/ 265 w 524"/>
                <a:gd name="T35" fmla="*/ 278 h 364"/>
                <a:gd name="T36" fmla="*/ 264 w 524"/>
                <a:gd name="T37" fmla="*/ 324 h 364"/>
                <a:gd name="T38" fmla="*/ 264 w 524"/>
                <a:gd name="T39" fmla="*/ 349 h 364"/>
                <a:gd name="T40" fmla="*/ 263 w 524"/>
                <a:gd name="T41" fmla="*/ 349 h 364"/>
                <a:gd name="T42" fmla="*/ 260 w 524"/>
                <a:gd name="T43" fmla="*/ 322 h 364"/>
                <a:gd name="T44" fmla="*/ 256 w 524"/>
                <a:gd name="T45" fmla="*/ 276 h 364"/>
                <a:gd name="T46" fmla="*/ 251 w 524"/>
                <a:gd name="T47" fmla="*/ 217 h 364"/>
                <a:gd name="T48" fmla="*/ 246 w 524"/>
                <a:gd name="T49" fmla="*/ 152 h 364"/>
                <a:gd name="T50" fmla="*/ 241 w 524"/>
                <a:gd name="T51" fmla="*/ 88 h 364"/>
                <a:gd name="T52" fmla="*/ 24 w 524"/>
                <a:gd name="T53" fmla="*/ 0 h 364"/>
                <a:gd name="T54" fmla="*/ 23 w 524"/>
                <a:gd name="T55" fmla="*/ 58 h 364"/>
                <a:gd name="T56" fmla="*/ 20 w 524"/>
                <a:gd name="T57" fmla="*/ 125 h 364"/>
                <a:gd name="T58" fmla="*/ 17 w 524"/>
                <a:gd name="T59" fmla="*/ 189 h 364"/>
                <a:gd name="T60" fmla="*/ 15 w 524"/>
                <a:gd name="T61" fmla="*/ 247 h 364"/>
                <a:gd name="T62" fmla="*/ 13 w 524"/>
                <a:gd name="T63" fmla="*/ 292 h 364"/>
                <a:gd name="T64" fmla="*/ 12 w 524"/>
                <a:gd name="T65" fmla="*/ 318 h 364"/>
                <a:gd name="T66" fmla="*/ 12 w 524"/>
                <a:gd name="T67" fmla="*/ 317 h 364"/>
                <a:gd name="T68" fmla="*/ 11 w 524"/>
                <a:gd name="T69" fmla="*/ 291 h 364"/>
                <a:gd name="T70" fmla="*/ 9 w 524"/>
                <a:gd name="T71" fmla="*/ 247 h 364"/>
                <a:gd name="T72" fmla="*/ 6 w 524"/>
                <a:gd name="T73" fmla="*/ 191 h 364"/>
                <a:gd name="T74" fmla="*/ 3 w 524"/>
                <a:gd name="T75" fmla="*/ 130 h 364"/>
                <a:gd name="T76" fmla="*/ 1 w 524"/>
                <a:gd name="T77" fmla="*/ 72 h 364"/>
                <a:gd name="T78" fmla="*/ 0 w 524"/>
                <a:gd name="T79" fmla="*/ 24 h 364"/>
                <a:gd name="T80" fmla="*/ 1 w 524"/>
                <a:gd name="T81" fmla="*/ 24 h 364"/>
                <a:gd name="T82" fmla="*/ 2 w 524"/>
                <a:gd name="T83" fmla="*/ 21 h 364"/>
                <a:gd name="T84" fmla="*/ 24 w 524"/>
                <a:gd name="T8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364">
                  <a:moveTo>
                    <a:pt x="498" y="125"/>
                  </a:moveTo>
                  <a:lnTo>
                    <a:pt x="506" y="138"/>
                  </a:lnTo>
                  <a:lnTo>
                    <a:pt x="511" y="153"/>
                  </a:lnTo>
                  <a:lnTo>
                    <a:pt x="516" y="146"/>
                  </a:lnTo>
                  <a:lnTo>
                    <a:pt x="524" y="138"/>
                  </a:lnTo>
                  <a:lnTo>
                    <a:pt x="523" y="170"/>
                  </a:lnTo>
                  <a:lnTo>
                    <a:pt x="523" y="202"/>
                  </a:lnTo>
                  <a:lnTo>
                    <a:pt x="522" y="233"/>
                  </a:lnTo>
                  <a:lnTo>
                    <a:pt x="521" y="263"/>
                  </a:lnTo>
                  <a:lnTo>
                    <a:pt x="521" y="291"/>
                  </a:lnTo>
                  <a:lnTo>
                    <a:pt x="520" y="315"/>
                  </a:lnTo>
                  <a:lnTo>
                    <a:pt x="520" y="335"/>
                  </a:lnTo>
                  <a:lnTo>
                    <a:pt x="520" y="351"/>
                  </a:lnTo>
                  <a:lnTo>
                    <a:pt x="519" y="360"/>
                  </a:lnTo>
                  <a:lnTo>
                    <a:pt x="519" y="364"/>
                  </a:lnTo>
                  <a:lnTo>
                    <a:pt x="519" y="360"/>
                  </a:lnTo>
                  <a:lnTo>
                    <a:pt x="518" y="352"/>
                  </a:lnTo>
                  <a:lnTo>
                    <a:pt x="516" y="338"/>
                  </a:lnTo>
                  <a:lnTo>
                    <a:pt x="515" y="319"/>
                  </a:lnTo>
                  <a:lnTo>
                    <a:pt x="513" y="297"/>
                  </a:lnTo>
                  <a:lnTo>
                    <a:pt x="511" y="272"/>
                  </a:lnTo>
                  <a:lnTo>
                    <a:pt x="508" y="244"/>
                  </a:lnTo>
                  <a:lnTo>
                    <a:pt x="506" y="215"/>
                  </a:lnTo>
                  <a:lnTo>
                    <a:pt x="504" y="185"/>
                  </a:lnTo>
                  <a:lnTo>
                    <a:pt x="500" y="154"/>
                  </a:lnTo>
                  <a:lnTo>
                    <a:pt x="498" y="125"/>
                  </a:lnTo>
                  <a:close/>
                  <a:moveTo>
                    <a:pt x="239" y="59"/>
                  </a:moveTo>
                  <a:lnTo>
                    <a:pt x="249" y="84"/>
                  </a:lnTo>
                  <a:lnTo>
                    <a:pt x="254" y="110"/>
                  </a:lnTo>
                  <a:lnTo>
                    <a:pt x="267" y="90"/>
                  </a:lnTo>
                  <a:lnTo>
                    <a:pt x="266" y="122"/>
                  </a:lnTo>
                  <a:lnTo>
                    <a:pt x="266" y="155"/>
                  </a:lnTo>
                  <a:lnTo>
                    <a:pt x="266" y="189"/>
                  </a:lnTo>
                  <a:lnTo>
                    <a:pt x="265" y="221"/>
                  </a:lnTo>
                  <a:lnTo>
                    <a:pt x="265" y="250"/>
                  </a:lnTo>
                  <a:lnTo>
                    <a:pt x="265" y="278"/>
                  </a:lnTo>
                  <a:lnTo>
                    <a:pt x="264" y="303"/>
                  </a:lnTo>
                  <a:lnTo>
                    <a:pt x="264" y="324"/>
                  </a:lnTo>
                  <a:lnTo>
                    <a:pt x="264" y="339"/>
                  </a:lnTo>
                  <a:lnTo>
                    <a:pt x="264" y="349"/>
                  </a:lnTo>
                  <a:lnTo>
                    <a:pt x="264" y="353"/>
                  </a:lnTo>
                  <a:lnTo>
                    <a:pt x="263" y="349"/>
                  </a:lnTo>
                  <a:lnTo>
                    <a:pt x="262" y="339"/>
                  </a:lnTo>
                  <a:lnTo>
                    <a:pt x="260" y="322"/>
                  </a:lnTo>
                  <a:lnTo>
                    <a:pt x="258" y="302"/>
                  </a:lnTo>
                  <a:lnTo>
                    <a:pt x="256" y="276"/>
                  </a:lnTo>
                  <a:lnTo>
                    <a:pt x="254" y="248"/>
                  </a:lnTo>
                  <a:lnTo>
                    <a:pt x="251" y="217"/>
                  </a:lnTo>
                  <a:lnTo>
                    <a:pt x="249" y="185"/>
                  </a:lnTo>
                  <a:lnTo>
                    <a:pt x="246" y="152"/>
                  </a:lnTo>
                  <a:lnTo>
                    <a:pt x="243" y="120"/>
                  </a:lnTo>
                  <a:lnTo>
                    <a:pt x="241" y="88"/>
                  </a:lnTo>
                  <a:lnTo>
                    <a:pt x="239" y="59"/>
                  </a:lnTo>
                  <a:close/>
                  <a:moveTo>
                    <a:pt x="24" y="0"/>
                  </a:moveTo>
                  <a:lnTo>
                    <a:pt x="23" y="27"/>
                  </a:lnTo>
                  <a:lnTo>
                    <a:pt x="23" y="58"/>
                  </a:lnTo>
                  <a:lnTo>
                    <a:pt x="22" y="91"/>
                  </a:lnTo>
                  <a:lnTo>
                    <a:pt x="20" y="125"/>
                  </a:lnTo>
                  <a:lnTo>
                    <a:pt x="18" y="158"/>
                  </a:lnTo>
                  <a:lnTo>
                    <a:pt x="17" y="189"/>
                  </a:lnTo>
                  <a:lnTo>
                    <a:pt x="16" y="220"/>
                  </a:lnTo>
                  <a:lnTo>
                    <a:pt x="15" y="247"/>
                  </a:lnTo>
                  <a:lnTo>
                    <a:pt x="14" y="272"/>
                  </a:lnTo>
                  <a:lnTo>
                    <a:pt x="13" y="292"/>
                  </a:lnTo>
                  <a:lnTo>
                    <a:pt x="13" y="307"/>
                  </a:lnTo>
                  <a:lnTo>
                    <a:pt x="12" y="318"/>
                  </a:lnTo>
                  <a:lnTo>
                    <a:pt x="12" y="321"/>
                  </a:lnTo>
                  <a:lnTo>
                    <a:pt x="12" y="317"/>
                  </a:lnTo>
                  <a:lnTo>
                    <a:pt x="12" y="307"/>
                  </a:lnTo>
                  <a:lnTo>
                    <a:pt x="11" y="291"/>
                  </a:lnTo>
                  <a:lnTo>
                    <a:pt x="10" y="271"/>
                  </a:lnTo>
                  <a:lnTo>
                    <a:pt x="9" y="247"/>
                  </a:lnTo>
                  <a:lnTo>
                    <a:pt x="8" y="220"/>
                  </a:lnTo>
                  <a:lnTo>
                    <a:pt x="6" y="191"/>
                  </a:lnTo>
                  <a:lnTo>
                    <a:pt x="4" y="161"/>
                  </a:lnTo>
                  <a:lnTo>
                    <a:pt x="3" y="130"/>
                  </a:lnTo>
                  <a:lnTo>
                    <a:pt x="2" y="100"/>
                  </a:lnTo>
                  <a:lnTo>
                    <a:pt x="1" y="72"/>
                  </a:lnTo>
                  <a:lnTo>
                    <a:pt x="1" y="4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2" y="21"/>
                  </a:lnTo>
                  <a:lnTo>
                    <a:pt x="13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1C37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79063FF-793E-4B7B-8CBD-19B582A6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8" y="1323975"/>
              <a:ext cx="344488" cy="327025"/>
            </a:xfrm>
            <a:custGeom>
              <a:avLst/>
              <a:gdLst>
                <a:gd name="T0" fmla="*/ 99 w 217"/>
                <a:gd name="T1" fmla="*/ 0 h 206"/>
                <a:gd name="T2" fmla="*/ 119 w 217"/>
                <a:gd name="T3" fmla="*/ 1 h 206"/>
                <a:gd name="T4" fmla="*/ 137 w 217"/>
                <a:gd name="T5" fmla="*/ 6 h 206"/>
                <a:gd name="T6" fmla="*/ 157 w 217"/>
                <a:gd name="T7" fmla="*/ 12 h 206"/>
                <a:gd name="T8" fmla="*/ 173 w 217"/>
                <a:gd name="T9" fmla="*/ 22 h 206"/>
                <a:gd name="T10" fmla="*/ 187 w 217"/>
                <a:gd name="T11" fmla="*/ 33 h 206"/>
                <a:gd name="T12" fmla="*/ 200 w 217"/>
                <a:gd name="T13" fmla="*/ 48 h 206"/>
                <a:gd name="T14" fmla="*/ 210 w 217"/>
                <a:gd name="T15" fmla="*/ 65 h 206"/>
                <a:gd name="T16" fmla="*/ 215 w 217"/>
                <a:gd name="T17" fmla="*/ 86 h 206"/>
                <a:gd name="T18" fmla="*/ 217 w 217"/>
                <a:gd name="T19" fmla="*/ 107 h 206"/>
                <a:gd name="T20" fmla="*/ 216 w 217"/>
                <a:gd name="T21" fmla="*/ 168 h 206"/>
                <a:gd name="T22" fmla="*/ 185 w 217"/>
                <a:gd name="T23" fmla="*/ 188 h 206"/>
                <a:gd name="T24" fmla="*/ 154 w 217"/>
                <a:gd name="T25" fmla="*/ 201 h 206"/>
                <a:gd name="T26" fmla="*/ 123 w 217"/>
                <a:gd name="T27" fmla="*/ 206 h 206"/>
                <a:gd name="T28" fmla="*/ 93 w 217"/>
                <a:gd name="T29" fmla="*/ 206 h 206"/>
                <a:gd name="T30" fmla="*/ 62 w 217"/>
                <a:gd name="T31" fmla="*/ 200 h 206"/>
                <a:gd name="T32" fmla="*/ 31 w 217"/>
                <a:gd name="T33" fmla="*/ 186 h 206"/>
                <a:gd name="T34" fmla="*/ 0 w 217"/>
                <a:gd name="T35" fmla="*/ 167 h 206"/>
                <a:gd name="T36" fmla="*/ 0 w 217"/>
                <a:gd name="T37" fmla="*/ 109 h 206"/>
                <a:gd name="T38" fmla="*/ 2 w 217"/>
                <a:gd name="T39" fmla="*/ 82 h 206"/>
                <a:gd name="T40" fmla="*/ 8 w 217"/>
                <a:gd name="T41" fmla="*/ 61 h 206"/>
                <a:gd name="T42" fmla="*/ 18 w 217"/>
                <a:gd name="T43" fmla="*/ 42 h 206"/>
                <a:gd name="T44" fmla="*/ 30 w 217"/>
                <a:gd name="T45" fmla="*/ 27 h 206"/>
                <a:gd name="T46" fmla="*/ 46 w 217"/>
                <a:gd name="T47" fmla="*/ 15 h 206"/>
                <a:gd name="T48" fmla="*/ 62 w 217"/>
                <a:gd name="T49" fmla="*/ 7 h 206"/>
                <a:gd name="T50" fmla="*/ 81 w 217"/>
                <a:gd name="T51" fmla="*/ 2 h 206"/>
                <a:gd name="T52" fmla="*/ 99 w 217"/>
                <a:gd name="T53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7" h="206">
                  <a:moveTo>
                    <a:pt x="99" y="0"/>
                  </a:moveTo>
                  <a:lnTo>
                    <a:pt x="119" y="1"/>
                  </a:lnTo>
                  <a:lnTo>
                    <a:pt x="137" y="6"/>
                  </a:lnTo>
                  <a:lnTo>
                    <a:pt x="157" y="12"/>
                  </a:lnTo>
                  <a:lnTo>
                    <a:pt x="173" y="22"/>
                  </a:lnTo>
                  <a:lnTo>
                    <a:pt x="187" y="33"/>
                  </a:lnTo>
                  <a:lnTo>
                    <a:pt x="200" y="48"/>
                  </a:lnTo>
                  <a:lnTo>
                    <a:pt x="210" y="65"/>
                  </a:lnTo>
                  <a:lnTo>
                    <a:pt x="215" y="86"/>
                  </a:lnTo>
                  <a:lnTo>
                    <a:pt x="217" y="107"/>
                  </a:lnTo>
                  <a:lnTo>
                    <a:pt x="216" y="168"/>
                  </a:lnTo>
                  <a:lnTo>
                    <a:pt x="185" y="188"/>
                  </a:lnTo>
                  <a:lnTo>
                    <a:pt x="154" y="201"/>
                  </a:lnTo>
                  <a:lnTo>
                    <a:pt x="123" y="206"/>
                  </a:lnTo>
                  <a:lnTo>
                    <a:pt x="93" y="206"/>
                  </a:lnTo>
                  <a:lnTo>
                    <a:pt x="62" y="200"/>
                  </a:lnTo>
                  <a:lnTo>
                    <a:pt x="31" y="186"/>
                  </a:lnTo>
                  <a:lnTo>
                    <a:pt x="0" y="167"/>
                  </a:lnTo>
                  <a:lnTo>
                    <a:pt x="0" y="109"/>
                  </a:lnTo>
                  <a:lnTo>
                    <a:pt x="2" y="82"/>
                  </a:lnTo>
                  <a:lnTo>
                    <a:pt x="8" y="61"/>
                  </a:lnTo>
                  <a:lnTo>
                    <a:pt x="18" y="42"/>
                  </a:lnTo>
                  <a:lnTo>
                    <a:pt x="30" y="27"/>
                  </a:lnTo>
                  <a:lnTo>
                    <a:pt x="46" y="15"/>
                  </a:lnTo>
                  <a:lnTo>
                    <a:pt x="62" y="7"/>
                  </a:lnTo>
                  <a:lnTo>
                    <a:pt x="8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9A64F5-32F3-4209-920C-0C85DDF2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91" y="4791169"/>
              <a:ext cx="1216506" cy="400652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80B4DC7F-FA19-4D2B-A303-048F99176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0" y="4929190"/>
              <a:ext cx="1547936" cy="12111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630159E1-AED4-42B3-AC38-58172BD7E155}"/>
              </a:ext>
            </a:extLst>
          </p:cNvPr>
          <p:cNvSpPr/>
          <p:nvPr/>
        </p:nvSpPr>
        <p:spPr>
          <a:xfrm>
            <a:off x="5676525" y="187797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90AC7AC-D65D-49AE-AEB3-6538F80F5686}"/>
              </a:ext>
            </a:extLst>
          </p:cNvPr>
          <p:cNvSpPr/>
          <p:nvPr/>
        </p:nvSpPr>
        <p:spPr>
          <a:xfrm>
            <a:off x="7630460" y="2482901"/>
            <a:ext cx="825872" cy="825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3CBF59-D2B8-4562-8EAF-8EC23AE6120C}"/>
              </a:ext>
            </a:extLst>
          </p:cNvPr>
          <p:cNvSpPr/>
          <p:nvPr/>
        </p:nvSpPr>
        <p:spPr>
          <a:xfrm>
            <a:off x="8321681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2F5582-6CBF-40C6-B641-22B91B6C6320}"/>
              </a:ext>
            </a:extLst>
          </p:cNvPr>
          <p:cNvSpPr/>
          <p:nvPr/>
        </p:nvSpPr>
        <p:spPr>
          <a:xfrm>
            <a:off x="3044447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1E9B921-78A2-4252-A89E-310CE235EF11}"/>
              </a:ext>
            </a:extLst>
          </p:cNvPr>
          <p:cNvSpPr/>
          <p:nvPr/>
        </p:nvSpPr>
        <p:spPr>
          <a:xfrm>
            <a:off x="3681018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431C4E5-AF64-406D-B795-73AD136C1DF0}"/>
              </a:ext>
            </a:extLst>
          </p:cNvPr>
          <p:cNvGrpSpPr/>
          <p:nvPr/>
        </p:nvGrpSpPr>
        <p:grpSpPr>
          <a:xfrm>
            <a:off x="3261041" y="4751795"/>
            <a:ext cx="392687" cy="212580"/>
            <a:chOff x="-1412875" y="3252788"/>
            <a:chExt cx="3935413" cy="2130425"/>
          </a:xfrm>
          <a:solidFill>
            <a:schemeClr val="bg1"/>
          </a:solidFill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1F9980FF-AF30-43E5-AE4F-09393F128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12875" y="3252788"/>
              <a:ext cx="3935413" cy="2130425"/>
            </a:xfrm>
            <a:custGeom>
              <a:avLst/>
              <a:gdLst>
                <a:gd name="T0" fmla="*/ 1796 w 1828"/>
                <a:gd name="T1" fmla="*/ 455 h 990"/>
                <a:gd name="T2" fmla="*/ 1552 w 1828"/>
                <a:gd name="T3" fmla="*/ 228 h 990"/>
                <a:gd name="T4" fmla="*/ 914 w 1828"/>
                <a:gd name="T5" fmla="*/ 0 h 990"/>
                <a:gd name="T6" fmla="*/ 276 w 1828"/>
                <a:gd name="T7" fmla="*/ 228 h 990"/>
                <a:gd name="T8" fmla="*/ 32 w 1828"/>
                <a:gd name="T9" fmla="*/ 455 h 990"/>
                <a:gd name="T10" fmla="*/ 0 w 1828"/>
                <a:gd name="T11" fmla="*/ 495 h 990"/>
                <a:gd name="T12" fmla="*/ 32 w 1828"/>
                <a:gd name="T13" fmla="*/ 535 h 990"/>
                <a:gd name="T14" fmla="*/ 276 w 1828"/>
                <a:gd name="T15" fmla="*/ 762 h 990"/>
                <a:gd name="T16" fmla="*/ 914 w 1828"/>
                <a:gd name="T17" fmla="*/ 990 h 990"/>
                <a:gd name="T18" fmla="*/ 1552 w 1828"/>
                <a:gd name="T19" fmla="*/ 762 h 990"/>
                <a:gd name="T20" fmla="*/ 1796 w 1828"/>
                <a:gd name="T21" fmla="*/ 535 h 990"/>
                <a:gd name="T22" fmla="*/ 1828 w 1828"/>
                <a:gd name="T23" fmla="*/ 495 h 990"/>
                <a:gd name="T24" fmla="*/ 1796 w 1828"/>
                <a:gd name="T25" fmla="*/ 455 h 990"/>
                <a:gd name="T26" fmla="*/ 914 w 1828"/>
                <a:gd name="T27" fmla="*/ 842 h 990"/>
                <a:gd name="T28" fmla="*/ 567 w 1828"/>
                <a:gd name="T29" fmla="*/ 495 h 990"/>
                <a:gd name="T30" fmla="*/ 578 w 1828"/>
                <a:gd name="T31" fmla="*/ 408 h 990"/>
                <a:gd name="T32" fmla="*/ 499 w 1828"/>
                <a:gd name="T33" fmla="*/ 395 h 990"/>
                <a:gd name="T34" fmla="*/ 487 w 1828"/>
                <a:gd name="T35" fmla="*/ 495 h 990"/>
                <a:gd name="T36" fmla="*/ 624 w 1828"/>
                <a:gd name="T37" fmla="*/ 808 h 990"/>
                <a:gd name="T38" fmla="*/ 354 w 1828"/>
                <a:gd name="T39" fmla="*/ 661 h 990"/>
                <a:gd name="T40" fmla="*/ 167 w 1828"/>
                <a:gd name="T41" fmla="*/ 495 h 990"/>
                <a:gd name="T42" fmla="*/ 354 w 1828"/>
                <a:gd name="T43" fmla="*/ 329 h 990"/>
                <a:gd name="T44" fmla="*/ 624 w 1828"/>
                <a:gd name="T45" fmla="*/ 182 h 990"/>
                <a:gd name="T46" fmla="*/ 677 w 1828"/>
                <a:gd name="T47" fmla="*/ 242 h 990"/>
                <a:gd name="T48" fmla="*/ 914 w 1828"/>
                <a:gd name="T49" fmla="*/ 148 h 990"/>
                <a:gd name="T50" fmla="*/ 1261 w 1828"/>
                <a:gd name="T51" fmla="*/ 495 h 990"/>
                <a:gd name="T52" fmla="*/ 914 w 1828"/>
                <a:gd name="T53" fmla="*/ 842 h 990"/>
                <a:gd name="T54" fmla="*/ 1474 w 1828"/>
                <a:gd name="T55" fmla="*/ 661 h 990"/>
                <a:gd name="T56" fmla="*/ 1204 w 1828"/>
                <a:gd name="T57" fmla="*/ 808 h 990"/>
                <a:gd name="T58" fmla="*/ 1341 w 1828"/>
                <a:gd name="T59" fmla="*/ 495 h 990"/>
                <a:gd name="T60" fmla="*/ 1204 w 1828"/>
                <a:gd name="T61" fmla="*/ 182 h 990"/>
                <a:gd name="T62" fmla="*/ 1474 w 1828"/>
                <a:gd name="T63" fmla="*/ 329 h 990"/>
                <a:gd name="T64" fmla="*/ 1661 w 1828"/>
                <a:gd name="T65" fmla="*/ 495 h 990"/>
                <a:gd name="T66" fmla="*/ 1474 w 1828"/>
                <a:gd name="T67" fmla="*/ 661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28" h="990">
                  <a:moveTo>
                    <a:pt x="1796" y="455"/>
                  </a:moveTo>
                  <a:cubicBezTo>
                    <a:pt x="1793" y="451"/>
                    <a:pt x="1704" y="340"/>
                    <a:pt x="1552" y="228"/>
                  </a:cubicBezTo>
                  <a:cubicBezTo>
                    <a:pt x="1349" y="79"/>
                    <a:pt x="1129" y="0"/>
                    <a:pt x="914" y="0"/>
                  </a:cubicBezTo>
                  <a:cubicBezTo>
                    <a:pt x="699" y="0"/>
                    <a:pt x="479" y="79"/>
                    <a:pt x="276" y="228"/>
                  </a:cubicBezTo>
                  <a:cubicBezTo>
                    <a:pt x="124" y="340"/>
                    <a:pt x="35" y="451"/>
                    <a:pt x="32" y="45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32" y="535"/>
                    <a:pt x="32" y="535"/>
                    <a:pt x="32" y="535"/>
                  </a:cubicBezTo>
                  <a:cubicBezTo>
                    <a:pt x="35" y="539"/>
                    <a:pt x="124" y="650"/>
                    <a:pt x="276" y="762"/>
                  </a:cubicBezTo>
                  <a:cubicBezTo>
                    <a:pt x="479" y="911"/>
                    <a:pt x="699" y="990"/>
                    <a:pt x="914" y="990"/>
                  </a:cubicBezTo>
                  <a:cubicBezTo>
                    <a:pt x="1129" y="990"/>
                    <a:pt x="1349" y="911"/>
                    <a:pt x="1552" y="762"/>
                  </a:cubicBezTo>
                  <a:cubicBezTo>
                    <a:pt x="1704" y="650"/>
                    <a:pt x="1793" y="539"/>
                    <a:pt x="1796" y="535"/>
                  </a:cubicBezTo>
                  <a:cubicBezTo>
                    <a:pt x="1828" y="495"/>
                    <a:pt x="1828" y="495"/>
                    <a:pt x="1828" y="495"/>
                  </a:cubicBezTo>
                  <a:lnTo>
                    <a:pt x="1796" y="455"/>
                  </a:lnTo>
                  <a:close/>
                  <a:moveTo>
                    <a:pt x="914" y="842"/>
                  </a:moveTo>
                  <a:cubicBezTo>
                    <a:pt x="723" y="842"/>
                    <a:pt x="567" y="686"/>
                    <a:pt x="567" y="495"/>
                  </a:cubicBezTo>
                  <a:cubicBezTo>
                    <a:pt x="567" y="465"/>
                    <a:pt x="571" y="436"/>
                    <a:pt x="578" y="408"/>
                  </a:cubicBezTo>
                  <a:cubicBezTo>
                    <a:pt x="499" y="395"/>
                    <a:pt x="499" y="395"/>
                    <a:pt x="499" y="395"/>
                  </a:cubicBezTo>
                  <a:cubicBezTo>
                    <a:pt x="492" y="427"/>
                    <a:pt x="487" y="461"/>
                    <a:pt x="487" y="495"/>
                  </a:cubicBezTo>
                  <a:cubicBezTo>
                    <a:pt x="487" y="618"/>
                    <a:pt x="540" y="730"/>
                    <a:pt x="624" y="808"/>
                  </a:cubicBezTo>
                  <a:cubicBezTo>
                    <a:pt x="516" y="768"/>
                    <a:pt x="424" y="712"/>
                    <a:pt x="354" y="661"/>
                  </a:cubicBezTo>
                  <a:cubicBezTo>
                    <a:pt x="268" y="598"/>
                    <a:pt x="204" y="534"/>
                    <a:pt x="167" y="495"/>
                  </a:cubicBezTo>
                  <a:cubicBezTo>
                    <a:pt x="204" y="456"/>
                    <a:pt x="268" y="392"/>
                    <a:pt x="354" y="329"/>
                  </a:cubicBezTo>
                  <a:cubicBezTo>
                    <a:pt x="424" y="278"/>
                    <a:pt x="516" y="222"/>
                    <a:pt x="624" y="182"/>
                  </a:cubicBezTo>
                  <a:cubicBezTo>
                    <a:pt x="677" y="242"/>
                    <a:pt x="677" y="242"/>
                    <a:pt x="677" y="242"/>
                  </a:cubicBezTo>
                  <a:cubicBezTo>
                    <a:pt x="739" y="184"/>
                    <a:pt x="823" y="148"/>
                    <a:pt x="914" y="148"/>
                  </a:cubicBezTo>
                  <a:cubicBezTo>
                    <a:pt x="1105" y="148"/>
                    <a:pt x="1261" y="304"/>
                    <a:pt x="1261" y="495"/>
                  </a:cubicBezTo>
                  <a:cubicBezTo>
                    <a:pt x="1261" y="686"/>
                    <a:pt x="1105" y="842"/>
                    <a:pt x="914" y="842"/>
                  </a:cubicBezTo>
                  <a:close/>
                  <a:moveTo>
                    <a:pt x="1474" y="661"/>
                  </a:moveTo>
                  <a:cubicBezTo>
                    <a:pt x="1404" y="712"/>
                    <a:pt x="1312" y="768"/>
                    <a:pt x="1204" y="808"/>
                  </a:cubicBezTo>
                  <a:cubicBezTo>
                    <a:pt x="1288" y="730"/>
                    <a:pt x="1341" y="618"/>
                    <a:pt x="1341" y="495"/>
                  </a:cubicBezTo>
                  <a:cubicBezTo>
                    <a:pt x="1341" y="372"/>
                    <a:pt x="1288" y="260"/>
                    <a:pt x="1204" y="182"/>
                  </a:cubicBezTo>
                  <a:cubicBezTo>
                    <a:pt x="1312" y="222"/>
                    <a:pt x="1404" y="278"/>
                    <a:pt x="1474" y="329"/>
                  </a:cubicBezTo>
                  <a:cubicBezTo>
                    <a:pt x="1560" y="392"/>
                    <a:pt x="1624" y="456"/>
                    <a:pt x="1661" y="495"/>
                  </a:cubicBezTo>
                  <a:cubicBezTo>
                    <a:pt x="1624" y="534"/>
                    <a:pt x="1560" y="598"/>
                    <a:pt x="1474" y="6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943E97A8-4B57-490D-B25A-907DF75F5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" y="3821113"/>
              <a:ext cx="995363" cy="995363"/>
            </a:xfrm>
            <a:custGeom>
              <a:avLst/>
              <a:gdLst>
                <a:gd name="T0" fmla="*/ 10 w 462"/>
                <a:gd name="T1" fmla="*/ 164 h 462"/>
                <a:gd name="T2" fmla="*/ 0 w 462"/>
                <a:gd name="T3" fmla="*/ 231 h 462"/>
                <a:gd name="T4" fmla="*/ 231 w 462"/>
                <a:gd name="T5" fmla="*/ 462 h 462"/>
                <a:gd name="T6" fmla="*/ 462 w 462"/>
                <a:gd name="T7" fmla="*/ 231 h 462"/>
                <a:gd name="T8" fmla="*/ 231 w 462"/>
                <a:gd name="T9" fmla="*/ 0 h 462"/>
                <a:gd name="T10" fmla="*/ 71 w 462"/>
                <a:gd name="T11" fmla="*/ 65 h 462"/>
                <a:gd name="T12" fmla="*/ 185 w 462"/>
                <a:gd name="T13" fmla="*/ 193 h 462"/>
                <a:gd name="T14" fmla="*/ 10 w 462"/>
                <a:gd name="T15" fmla="*/ 16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2" h="462">
                  <a:moveTo>
                    <a:pt x="10" y="164"/>
                  </a:moveTo>
                  <a:cubicBezTo>
                    <a:pt x="4" y="185"/>
                    <a:pt x="0" y="208"/>
                    <a:pt x="0" y="231"/>
                  </a:cubicBezTo>
                  <a:cubicBezTo>
                    <a:pt x="0" y="358"/>
                    <a:pt x="104" y="462"/>
                    <a:pt x="231" y="462"/>
                  </a:cubicBezTo>
                  <a:cubicBezTo>
                    <a:pt x="358" y="462"/>
                    <a:pt x="462" y="358"/>
                    <a:pt x="462" y="231"/>
                  </a:cubicBezTo>
                  <a:cubicBezTo>
                    <a:pt x="462" y="104"/>
                    <a:pt x="358" y="0"/>
                    <a:pt x="231" y="0"/>
                  </a:cubicBezTo>
                  <a:cubicBezTo>
                    <a:pt x="169" y="0"/>
                    <a:pt x="113" y="25"/>
                    <a:pt x="71" y="65"/>
                  </a:cubicBezTo>
                  <a:cubicBezTo>
                    <a:pt x="185" y="193"/>
                    <a:pt x="185" y="193"/>
                    <a:pt x="185" y="193"/>
                  </a:cubicBezTo>
                  <a:lnTo>
                    <a:pt x="1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F188F96-7F78-4EF5-9BFA-48D5AAFF81B8}"/>
              </a:ext>
            </a:extLst>
          </p:cNvPr>
          <p:cNvGrpSpPr/>
          <p:nvPr/>
        </p:nvGrpSpPr>
        <p:grpSpPr>
          <a:xfrm>
            <a:off x="3911654" y="2713723"/>
            <a:ext cx="364600" cy="364228"/>
            <a:chOff x="160338" y="1941512"/>
            <a:chExt cx="1552575" cy="1550989"/>
          </a:xfrm>
          <a:solidFill>
            <a:schemeClr val="bg1"/>
          </a:solidFill>
        </p:grpSpPr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B3F6A88B-9A55-4A0C-B5D9-7B47A1DA9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8" y="2541588"/>
              <a:ext cx="368300" cy="238125"/>
            </a:xfrm>
            <a:custGeom>
              <a:avLst/>
              <a:gdLst>
                <a:gd name="T0" fmla="*/ 373 w 373"/>
                <a:gd name="T1" fmla="*/ 0 h 241"/>
                <a:gd name="T2" fmla="*/ 0 w 373"/>
                <a:gd name="T3" fmla="*/ 0 h 241"/>
                <a:gd name="T4" fmla="*/ 242 w 373"/>
                <a:gd name="T5" fmla="*/ 241 h 241"/>
                <a:gd name="T6" fmla="*/ 373 w 373"/>
                <a:gd name="T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241">
                  <a:moveTo>
                    <a:pt x="37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2" y="241"/>
                    <a:pt x="242" y="241"/>
                    <a:pt x="242" y="241"/>
                  </a:cubicBezTo>
                  <a:cubicBezTo>
                    <a:pt x="278" y="157"/>
                    <a:pt x="322" y="76"/>
                    <a:pt x="3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7CE44083-A5F3-4FA5-A8E7-2C0305D99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00" y="2887663"/>
              <a:ext cx="423863" cy="423863"/>
            </a:xfrm>
            <a:custGeom>
              <a:avLst/>
              <a:gdLst>
                <a:gd name="T0" fmla="*/ 0 w 267"/>
                <a:gd name="T1" fmla="*/ 216 h 267"/>
                <a:gd name="T2" fmla="*/ 51 w 267"/>
                <a:gd name="T3" fmla="*/ 267 h 267"/>
                <a:gd name="T4" fmla="*/ 267 w 267"/>
                <a:gd name="T5" fmla="*/ 99 h 267"/>
                <a:gd name="T6" fmla="*/ 167 w 267"/>
                <a:gd name="T7" fmla="*/ 0 h 267"/>
                <a:gd name="T8" fmla="*/ 0 w 267"/>
                <a:gd name="T9" fmla="*/ 21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267">
                  <a:moveTo>
                    <a:pt x="0" y="216"/>
                  </a:moveTo>
                  <a:lnTo>
                    <a:pt x="51" y="267"/>
                  </a:lnTo>
                  <a:lnTo>
                    <a:pt x="267" y="99"/>
                  </a:lnTo>
                  <a:lnTo>
                    <a:pt x="167" y="0"/>
                  </a:lnTo>
                  <a:lnTo>
                    <a:pt x="0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13000790-6957-4C5D-927C-F8635CE1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13" y="3125788"/>
              <a:ext cx="238125" cy="366713"/>
            </a:xfrm>
            <a:custGeom>
              <a:avLst/>
              <a:gdLst>
                <a:gd name="T0" fmla="*/ 242 w 242"/>
                <a:gd name="T1" fmla="*/ 0 h 372"/>
                <a:gd name="T2" fmla="*/ 0 w 242"/>
                <a:gd name="T3" fmla="*/ 131 h 372"/>
                <a:gd name="T4" fmla="*/ 242 w 242"/>
                <a:gd name="T5" fmla="*/ 372 h 372"/>
                <a:gd name="T6" fmla="*/ 242 w 242"/>
                <a:gd name="T7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372">
                  <a:moveTo>
                    <a:pt x="242" y="0"/>
                  </a:moveTo>
                  <a:cubicBezTo>
                    <a:pt x="166" y="51"/>
                    <a:pt x="85" y="95"/>
                    <a:pt x="0" y="131"/>
                  </a:cubicBezTo>
                  <a:cubicBezTo>
                    <a:pt x="242" y="372"/>
                    <a:pt x="242" y="372"/>
                    <a:pt x="242" y="372"/>
                  </a:cubicBezTo>
                  <a:lnTo>
                    <a:pt x="2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" name="Oval 13">
              <a:extLst>
                <a:ext uri="{FF2B5EF4-FFF2-40B4-BE49-F238E27FC236}">
                  <a16:creationId xmlns:a16="http://schemas.microsoft.com/office/drawing/2014/main" id="{AA5949C6-DB36-462E-8758-D4FDB4266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063" y="2403475"/>
              <a:ext cx="371475" cy="368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6C62CFF5-33C4-4F50-A052-4A7286A4F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1941512"/>
              <a:ext cx="301625" cy="303213"/>
            </a:xfrm>
            <a:custGeom>
              <a:avLst/>
              <a:gdLst>
                <a:gd name="T0" fmla="*/ 307 w 307"/>
                <a:gd name="T1" fmla="*/ 0 h 307"/>
                <a:gd name="T2" fmla="*/ 0 w 307"/>
                <a:gd name="T3" fmla="*/ 47 h 307"/>
                <a:gd name="T4" fmla="*/ 259 w 307"/>
                <a:gd name="T5" fmla="*/ 307 h 307"/>
                <a:gd name="T6" fmla="*/ 307 w 307"/>
                <a:gd name="T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7" h="307">
                  <a:moveTo>
                    <a:pt x="307" y="0"/>
                  </a:moveTo>
                  <a:cubicBezTo>
                    <a:pt x="202" y="4"/>
                    <a:pt x="99" y="20"/>
                    <a:pt x="0" y="47"/>
                  </a:cubicBezTo>
                  <a:cubicBezTo>
                    <a:pt x="259" y="307"/>
                    <a:pt x="259" y="307"/>
                    <a:pt x="259" y="307"/>
                  </a:cubicBezTo>
                  <a:cubicBezTo>
                    <a:pt x="287" y="208"/>
                    <a:pt x="303" y="105"/>
                    <a:pt x="3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8754C4CA-D5FE-4FB7-8824-56EDD9256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800" y="2020888"/>
              <a:ext cx="1203325" cy="1201738"/>
            </a:xfrm>
            <a:custGeom>
              <a:avLst/>
              <a:gdLst>
                <a:gd name="T0" fmla="*/ 171 w 1220"/>
                <a:gd name="T1" fmla="*/ 740 h 1220"/>
                <a:gd name="T2" fmla="*/ 480 w 1220"/>
                <a:gd name="T3" fmla="*/ 1049 h 1220"/>
                <a:gd name="T4" fmla="*/ 261 w 1220"/>
                <a:gd name="T5" fmla="*/ 1220 h 1220"/>
                <a:gd name="T6" fmla="*/ 830 w 1220"/>
                <a:gd name="T7" fmla="*/ 886 h 1220"/>
                <a:gd name="T8" fmla="*/ 916 w 1220"/>
                <a:gd name="T9" fmla="*/ 800 h 1220"/>
                <a:gd name="T10" fmla="*/ 1220 w 1220"/>
                <a:gd name="T11" fmla="*/ 327 h 1220"/>
                <a:gd name="T12" fmla="*/ 893 w 1220"/>
                <a:gd name="T13" fmla="*/ 0 h 1220"/>
                <a:gd name="T14" fmla="*/ 420 w 1220"/>
                <a:gd name="T15" fmla="*/ 303 h 1220"/>
                <a:gd name="T16" fmla="*/ 334 w 1220"/>
                <a:gd name="T17" fmla="*/ 390 h 1220"/>
                <a:gd name="T18" fmla="*/ 0 w 1220"/>
                <a:gd name="T19" fmla="*/ 959 h 1220"/>
                <a:gd name="T20" fmla="*/ 171 w 1220"/>
                <a:gd name="T21" fmla="*/ 740 h 1220"/>
                <a:gd name="T22" fmla="*/ 644 w 1220"/>
                <a:gd name="T23" fmla="*/ 294 h 1220"/>
                <a:gd name="T24" fmla="*/ 925 w 1220"/>
                <a:gd name="T25" fmla="*/ 576 h 1220"/>
                <a:gd name="T26" fmla="*/ 644 w 1220"/>
                <a:gd name="T27" fmla="*/ 857 h 1220"/>
                <a:gd name="T28" fmla="*/ 363 w 1220"/>
                <a:gd name="T29" fmla="*/ 576 h 1220"/>
                <a:gd name="T30" fmla="*/ 644 w 1220"/>
                <a:gd name="T31" fmla="*/ 294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0" h="1220">
                  <a:moveTo>
                    <a:pt x="171" y="740"/>
                  </a:moveTo>
                  <a:cubicBezTo>
                    <a:pt x="480" y="1049"/>
                    <a:pt x="480" y="1049"/>
                    <a:pt x="480" y="1049"/>
                  </a:cubicBezTo>
                  <a:cubicBezTo>
                    <a:pt x="261" y="1220"/>
                    <a:pt x="261" y="1220"/>
                    <a:pt x="261" y="1220"/>
                  </a:cubicBezTo>
                  <a:cubicBezTo>
                    <a:pt x="476" y="1159"/>
                    <a:pt x="672" y="1044"/>
                    <a:pt x="830" y="886"/>
                  </a:cubicBezTo>
                  <a:cubicBezTo>
                    <a:pt x="916" y="800"/>
                    <a:pt x="916" y="800"/>
                    <a:pt x="916" y="800"/>
                  </a:cubicBezTo>
                  <a:cubicBezTo>
                    <a:pt x="1053" y="664"/>
                    <a:pt x="1155" y="502"/>
                    <a:pt x="1220" y="327"/>
                  </a:cubicBezTo>
                  <a:cubicBezTo>
                    <a:pt x="893" y="0"/>
                    <a:pt x="893" y="0"/>
                    <a:pt x="893" y="0"/>
                  </a:cubicBezTo>
                  <a:cubicBezTo>
                    <a:pt x="717" y="65"/>
                    <a:pt x="556" y="167"/>
                    <a:pt x="420" y="303"/>
                  </a:cubicBezTo>
                  <a:cubicBezTo>
                    <a:pt x="334" y="390"/>
                    <a:pt x="334" y="390"/>
                    <a:pt x="334" y="390"/>
                  </a:cubicBezTo>
                  <a:cubicBezTo>
                    <a:pt x="175" y="548"/>
                    <a:pt x="61" y="744"/>
                    <a:pt x="0" y="959"/>
                  </a:cubicBezTo>
                  <a:lnTo>
                    <a:pt x="171" y="740"/>
                  </a:lnTo>
                  <a:close/>
                  <a:moveTo>
                    <a:pt x="644" y="294"/>
                  </a:moveTo>
                  <a:cubicBezTo>
                    <a:pt x="799" y="294"/>
                    <a:pt x="925" y="421"/>
                    <a:pt x="925" y="576"/>
                  </a:cubicBezTo>
                  <a:cubicBezTo>
                    <a:pt x="925" y="731"/>
                    <a:pt x="799" y="857"/>
                    <a:pt x="644" y="857"/>
                  </a:cubicBezTo>
                  <a:cubicBezTo>
                    <a:pt x="489" y="857"/>
                    <a:pt x="363" y="731"/>
                    <a:pt x="363" y="576"/>
                  </a:cubicBezTo>
                  <a:cubicBezTo>
                    <a:pt x="363" y="421"/>
                    <a:pt x="489" y="294"/>
                    <a:pt x="644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8B02F3A-0C49-49D5-AF51-D1976D3B4964}"/>
              </a:ext>
            </a:extLst>
          </p:cNvPr>
          <p:cNvGrpSpPr/>
          <p:nvPr/>
        </p:nvGrpSpPr>
        <p:grpSpPr>
          <a:xfrm>
            <a:off x="5872070" y="2091599"/>
            <a:ext cx="434782" cy="398616"/>
            <a:chOff x="-3390902" y="1392237"/>
            <a:chExt cx="4237039" cy="3884614"/>
          </a:xfrm>
        </p:grpSpPr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ACA73C4C-9869-4328-BCD5-3C4433744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67013" y="4745038"/>
              <a:ext cx="660400" cy="531813"/>
            </a:xfrm>
            <a:custGeom>
              <a:avLst/>
              <a:gdLst>
                <a:gd name="T0" fmla="*/ 416 w 416"/>
                <a:gd name="T1" fmla="*/ 94 h 335"/>
                <a:gd name="T2" fmla="*/ 279 w 416"/>
                <a:gd name="T3" fmla="*/ 335 h 335"/>
                <a:gd name="T4" fmla="*/ 0 w 416"/>
                <a:gd name="T5" fmla="*/ 335 h 335"/>
                <a:gd name="T6" fmla="*/ 190 w 416"/>
                <a:gd name="T7" fmla="*/ 0 h 335"/>
                <a:gd name="T8" fmla="*/ 416 w 416"/>
                <a:gd name="T9" fmla="*/ 9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335">
                  <a:moveTo>
                    <a:pt x="416" y="94"/>
                  </a:moveTo>
                  <a:lnTo>
                    <a:pt x="279" y="335"/>
                  </a:lnTo>
                  <a:lnTo>
                    <a:pt x="0" y="335"/>
                  </a:lnTo>
                  <a:lnTo>
                    <a:pt x="190" y="0"/>
                  </a:lnTo>
                  <a:lnTo>
                    <a:pt x="416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C3CF863C-F5BB-4978-B29A-FAE28C2D8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8" y="4745038"/>
              <a:ext cx="660400" cy="531813"/>
            </a:xfrm>
            <a:custGeom>
              <a:avLst/>
              <a:gdLst>
                <a:gd name="T0" fmla="*/ 0 w 416"/>
                <a:gd name="T1" fmla="*/ 94 h 335"/>
                <a:gd name="T2" fmla="*/ 137 w 416"/>
                <a:gd name="T3" fmla="*/ 335 h 335"/>
                <a:gd name="T4" fmla="*/ 416 w 416"/>
                <a:gd name="T5" fmla="*/ 335 h 335"/>
                <a:gd name="T6" fmla="*/ 226 w 416"/>
                <a:gd name="T7" fmla="*/ 0 h 335"/>
                <a:gd name="T8" fmla="*/ 0 w 416"/>
                <a:gd name="T9" fmla="*/ 9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335">
                  <a:moveTo>
                    <a:pt x="0" y="94"/>
                  </a:moveTo>
                  <a:lnTo>
                    <a:pt x="137" y="335"/>
                  </a:lnTo>
                  <a:lnTo>
                    <a:pt x="416" y="335"/>
                  </a:lnTo>
                  <a:lnTo>
                    <a:pt x="226" y="0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2F07029-7844-4050-8ACC-A68773744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90902" y="1392237"/>
              <a:ext cx="3581400" cy="3575050"/>
            </a:xfrm>
            <a:custGeom>
              <a:avLst/>
              <a:gdLst>
                <a:gd name="connsiteX0" fmla="*/ 1790700 w 3581400"/>
                <a:gd name="connsiteY0" fmla="*/ 0 h 3575050"/>
                <a:gd name="connsiteX1" fmla="*/ 3581400 w 3581400"/>
                <a:gd name="connsiteY1" fmla="*/ 1787525 h 3575050"/>
                <a:gd name="connsiteX2" fmla="*/ 1790700 w 3581400"/>
                <a:gd name="connsiteY2" fmla="*/ 3575050 h 3575050"/>
                <a:gd name="connsiteX3" fmla="*/ 0 w 3581400"/>
                <a:gd name="connsiteY3" fmla="*/ 1787525 h 3575050"/>
                <a:gd name="connsiteX4" fmla="*/ 1790700 w 3581400"/>
                <a:gd name="connsiteY4" fmla="*/ 0 h 3575050"/>
                <a:gd name="connsiteX5" fmla="*/ 1790701 w 3581400"/>
                <a:gd name="connsiteY5" fmla="*/ 550863 h 3575050"/>
                <a:gd name="connsiteX6" fmla="*/ 550863 w 3581400"/>
                <a:gd name="connsiteY6" fmla="*/ 1787526 h 3575050"/>
                <a:gd name="connsiteX7" fmla="*/ 1790701 w 3581400"/>
                <a:gd name="connsiteY7" fmla="*/ 3024189 h 3575050"/>
                <a:gd name="connsiteX8" fmla="*/ 3030539 w 3581400"/>
                <a:gd name="connsiteY8" fmla="*/ 1787526 h 3575050"/>
                <a:gd name="connsiteX9" fmla="*/ 1790701 w 3581400"/>
                <a:gd name="connsiteY9" fmla="*/ 550863 h 357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400" h="3575050">
                  <a:moveTo>
                    <a:pt x="1790700" y="0"/>
                  </a:moveTo>
                  <a:cubicBezTo>
                    <a:pt x="2779676" y="0"/>
                    <a:pt x="3581400" y="800302"/>
                    <a:pt x="3581400" y="1787525"/>
                  </a:cubicBezTo>
                  <a:cubicBezTo>
                    <a:pt x="3581400" y="2774748"/>
                    <a:pt x="2779676" y="3575050"/>
                    <a:pt x="1790700" y="3575050"/>
                  </a:cubicBezTo>
                  <a:cubicBezTo>
                    <a:pt x="801724" y="3575050"/>
                    <a:pt x="0" y="2774748"/>
                    <a:pt x="0" y="1787525"/>
                  </a:cubicBezTo>
                  <a:cubicBezTo>
                    <a:pt x="0" y="800302"/>
                    <a:pt x="801724" y="0"/>
                    <a:pt x="1790700" y="0"/>
                  </a:cubicBezTo>
                  <a:close/>
                  <a:moveTo>
                    <a:pt x="1790701" y="550863"/>
                  </a:moveTo>
                  <a:cubicBezTo>
                    <a:pt x="1105957" y="550863"/>
                    <a:pt x="550863" y="1104536"/>
                    <a:pt x="550863" y="1787526"/>
                  </a:cubicBezTo>
                  <a:cubicBezTo>
                    <a:pt x="550863" y="2470516"/>
                    <a:pt x="1105957" y="3024189"/>
                    <a:pt x="1790701" y="3024189"/>
                  </a:cubicBezTo>
                  <a:cubicBezTo>
                    <a:pt x="2475445" y="3024189"/>
                    <a:pt x="3030539" y="2470516"/>
                    <a:pt x="3030539" y="1787526"/>
                  </a:cubicBezTo>
                  <a:cubicBezTo>
                    <a:pt x="3030539" y="1104536"/>
                    <a:pt x="2475445" y="550863"/>
                    <a:pt x="1790701" y="5508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E2AF194-611B-4D26-9178-3DA2CD4D4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66963" y="2414588"/>
              <a:ext cx="1533526" cy="1530350"/>
            </a:xfrm>
            <a:custGeom>
              <a:avLst/>
              <a:gdLst>
                <a:gd name="connsiteX0" fmla="*/ 766763 w 1533526"/>
                <a:gd name="connsiteY0" fmla="*/ 0 h 1530350"/>
                <a:gd name="connsiteX1" fmla="*/ 1533526 w 1533526"/>
                <a:gd name="connsiteY1" fmla="*/ 765175 h 1530350"/>
                <a:gd name="connsiteX2" fmla="*/ 766763 w 1533526"/>
                <a:gd name="connsiteY2" fmla="*/ 1530350 h 1530350"/>
                <a:gd name="connsiteX3" fmla="*/ 0 w 1533526"/>
                <a:gd name="connsiteY3" fmla="*/ 765175 h 1530350"/>
                <a:gd name="connsiteX4" fmla="*/ 766763 w 1533526"/>
                <a:gd name="connsiteY4" fmla="*/ 0 h 153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3526" h="1530350">
                  <a:moveTo>
                    <a:pt x="766763" y="0"/>
                  </a:moveTo>
                  <a:cubicBezTo>
                    <a:pt x="1190235" y="0"/>
                    <a:pt x="1533526" y="342581"/>
                    <a:pt x="1533526" y="765175"/>
                  </a:cubicBezTo>
                  <a:cubicBezTo>
                    <a:pt x="1533526" y="1187769"/>
                    <a:pt x="1190235" y="1530350"/>
                    <a:pt x="766763" y="1530350"/>
                  </a:cubicBezTo>
                  <a:cubicBezTo>
                    <a:pt x="343291" y="1530350"/>
                    <a:pt x="0" y="1187769"/>
                    <a:pt x="0" y="765175"/>
                  </a:cubicBezTo>
                  <a:cubicBezTo>
                    <a:pt x="0" y="342581"/>
                    <a:pt x="343291" y="0"/>
                    <a:pt x="7667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/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6EA1CFA3-E19F-4D25-A72A-18BF139E9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0363" y="2819401"/>
              <a:ext cx="1206500" cy="720725"/>
            </a:xfrm>
            <a:custGeom>
              <a:avLst/>
              <a:gdLst>
                <a:gd name="T0" fmla="*/ 228 w 760"/>
                <a:gd name="T1" fmla="*/ 0 h 454"/>
                <a:gd name="T2" fmla="*/ 0 w 760"/>
                <a:gd name="T3" fmla="*/ 227 h 454"/>
                <a:gd name="T4" fmla="*/ 228 w 760"/>
                <a:gd name="T5" fmla="*/ 454 h 454"/>
                <a:gd name="T6" fmla="*/ 760 w 760"/>
                <a:gd name="T7" fmla="*/ 454 h 454"/>
                <a:gd name="T8" fmla="*/ 532 w 760"/>
                <a:gd name="T9" fmla="*/ 227 h 454"/>
                <a:gd name="T10" fmla="*/ 760 w 760"/>
                <a:gd name="T11" fmla="*/ 0 h 454"/>
                <a:gd name="T12" fmla="*/ 228 w 760"/>
                <a:gd name="T13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0" h="454">
                  <a:moveTo>
                    <a:pt x="228" y="0"/>
                  </a:moveTo>
                  <a:lnTo>
                    <a:pt x="0" y="227"/>
                  </a:lnTo>
                  <a:lnTo>
                    <a:pt x="228" y="454"/>
                  </a:lnTo>
                  <a:lnTo>
                    <a:pt x="760" y="454"/>
                  </a:lnTo>
                  <a:lnTo>
                    <a:pt x="532" y="227"/>
                  </a:lnTo>
                  <a:lnTo>
                    <a:pt x="760" y="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0E8AC3A-18ED-45BD-A8C7-34842CB1699F}"/>
              </a:ext>
            </a:extLst>
          </p:cNvPr>
          <p:cNvGrpSpPr/>
          <p:nvPr/>
        </p:nvGrpSpPr>
        <p:grpSpPr>
          <a:xfrm>
            <a:off x="7819552" y="2696408"/>
            <a:ext cx="447691" cy="398861"/>
            <a:chOff x="-4822825" y="2257425"/>
            <a:chExt cx="4410075" cy="3929063"/>
          </a:xfrm>
          <a:solidFill>
            <a:schemeClr val="bg1"/>
          </a:solidFill>
        </p:grpSpPr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5FC3CB4B-D7EB-4034-918E-11F20B143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95588" y="2890838"/>
              <a:ext cx="2382838" cy="3295650"/>
            </a:xfrm>
            <a:custGeom>
              <a:avLst/>
              <a:gdLst>
                <a:gd name="T0" fmla="*/ 852 w 1107"/>
                <a:gd name="T1" fmla="*/ 1022 h 1534"/>
                <a:gd name="T2" fmla="*/ 1107 w 1107"/>
                <a:gd name="T3" fmla="*/ 767 h 1534"/>
                <a:gd name="T4" fmla="*/ 852 w 1107"/>
                <a:gd name="T5" fmla="*/ 512 h 1534"/>
                <a:gd name="T6" fmla="*/ 893 w 1107"/>
                <a:gd name="T7" fmla="*/ 471 h 1534"/>
                <a:gd name="T8" fmla="*/ 893 w 1107"/>
                <a:gd name="T9" fmla="*/ 213 h 1534"/>
                <a:gd name="T10" fmla="*/ 764 w 1107"/>
                <a:gd name="T11" fmla="*/ 160 h 1534"/>
                <a:gd name="T12" fmla="*/ 636 w 1107"/>
                <a:gd name="T13" fmla="*/ 213 h 1534"/>
                <a:gd name="T14" fmla="*/ 594 w 1107"/>
                <a:gd name="T15" fmla="*/ 255 h 1534"/>
                <a:gd name="T16" fmla="*/ 340 w 1107"/>
                <a:gd name="T17" fmla="*/ 0 h 1534"/>
                <a:gd name="T18" fmla="*/ 264 w 1107"/>
                <a:gd name="T19" fmla="*/ 75 h 1534"/>
                <a:gd name="T20" fmla="*/ 264 w 1107"/>
                <a:gd name="T21" fmla="*/ 194 h 1534"/>
                <a:gd name="T22" fmla="*/ 497 w 1107"/>
                <a:gd name="T23" fmla="*/ 488 h 1534"/>
                <a:gd name="T24" fmla="*/ 264 w 1107"/>
                <a:gd name="T25" fmla="*/ 782 h 1534"/>
                <a:gd name="T26" fmla="*/ 264 w 1107"/>
                <a:gd name="T27" fmla="*/ 1151 h 1534"/>
                <a:gd name="T28" fmla="*/ 44 w 1107"/>
                <a:gd name="T29" fmla="*/ 1151 h 1534"/>
                <a:gd name="T30" fmla="*/ 0 w 1107"/>
                <a:gd name="T31" fmla="*/ 1195 h 1534"/>
                <a:gd name="T32" fmla="*/ 340 w 1107"/>
                <a:gd name="T33" fmla="*/ 1534 h 1534"/>
                <a:gd name="T34" fmla="*/ 594 w 1107"/>
                <a:gd name="T35" fmla="*/ 1280 h 1534"/>
                <a:gd name="T36" fmla="*/ 630 w 1107"/>
                <a:gd name="T37" fmla="*/ 1315 h 1534"/>
                <a:gd name="T38" fmla="*/ 888 w 1107"/>
                <a:gd name="T39" fmla="*/ 1315 h 1534"/>
                <a:gd name="T40" fmla="*/ 888 w 1107"/>
                <a:gd name="T41" fmla="*/ 1057 h 1534"/>
                <a:gd name="T42" fmla="*/ 852 w 1107"/>
                <a:gd name="T43" fmla="*/ 1022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07" h="1534">
                  <a:moveTo>
                    <a:pt x="852" y="1022"/>
                  </a:moveTo>
                  <a:cubicBezTo>
                    <a:pt x="1107" y="767"/>
                    <a:pt x="1107" y="767"/>
                    <a:pt x="1107" y="767"/>
                  </a:cubicBezTo>
                  <a:cubicBezTo>
                    <a:pt x="852" y="512"/>
                    <a:pt x="852" y="512"/>
                    <a:pt x="852" y="512"/>
                  </a:cubicBezTo>
                  <a:cubicBezTo>
                    <a:pt x="893" y="471"/>
                    <a:pt x="893" y="471"/>
                    <a:pt x="893" y="471"/>
                  </a:cubicBezTo>
                  <a:cubicBezTo>
                    <a:pt x="964" y="400"/>
                    <a:pt x="964" y="285"/>
                    <a:pt x="893" y="213"/>
                  </a:cubicBezTo>
                  <a:cubicBezTo>
                    <a:pt x="859" y="179"/>
                    <a:pt x="813" y="160"/>
                    <a:pt x="764" y="160"/>
                  </a:cubicBezTo>
                  <a:cubicBezTo>
                    <a:pt x="716" y="160"/>
                    <a:pt x="670" y="179"/>
                    <a:pt x="636" y="213"/>
                  </a:cubicBezTo>
                  <a:cubicBezTo>
                    <a:pt x="594" y="255"/>
                    <a:pt x="594" y="255"/>
                    <a:pt x="594" y="255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264" y="75"/>
                    <a:pt x="264" y="75"/>
                    <a:pt x="264" y="75"/>
                  </a:cubicBezTo>
                  <a:cubicBezTo>
                    <a:pt x="264" y="194"/>
                    <a:pt x="264" y="194"/>
                    <a:pt x="264" y="194"/>
                  </a:cubicBezTo>
                  <a:cubicBezTo>
                    <a:pt x="397" y="225"/>
                    <a:pt x="497" y="345"/>
                    <a:pt x="497" y="488"/>
                  </a:cubicBezTo>
                  <a:cubicBezTo>
                    <a:pt x="497" y="631"/>
                    <a:pt x="397" y="750"/>
                    <a:pt x="264" y="782"/>
                  </a:cubicBezTo>
                  <a:cubicBezTo>
                    <a:pt x="264" y="1151"/>
                    <a:pt x="264" y="1151"/>
                    <a:pt x="264" y="1151"/>
                  </a:cubicBezTo>
                  <a:cubicBezTo>
                    <a:pt x="44" y="1151"/>
                    <a:pt x="44" y="1151"/>
                    <a:pt x="44" y="1151"/>
                  </a:cubicBezTo>
                  <a:cubicBezTo>
                    <a:pt x="0" y="1195"/>
                    <a:pt x="0" y="1195"/>
                    <a:pt x="0" y="1195"/>
                  </a:cubicBezTo>
                  <a:cubicBezTo>
                    <a:pt x="340" y="1534"/>
                    <a:pt x="340" y="1534"/>
                    <a:pt x="340" y="1534"/>
                  </a:cubicBezTo>
                  <a:cubicBezTo>
                    <a:pt x="594" y="1280"/>
                    <a:pt x="594" y="1280"/>
                    <a:pt x="594" y="1280"/>
                  </a:cubicBezTo>
                  <a:cubicBezTo>
                    <a:pt x="630" y="1315"/>
                    <a:pt x="630" y="1315"/>
                    <a:pt x="630" y="1315"/>
                  </a:cubicBezTo>
                  <a:cubicBezTo>
                    <a:pt x="701" y="1386"/>
                    <a:pt x="817" y="1386"/>
                    <a:pt x="888" y="1315"/>
                  </a:cubicBezTo>
                  <a:cubicBezTo>
                    <a:pt x="959" y="1244"/>
                    <a:pt x="959" y="1128"/>
                    <a:pt x="888" y="1057"/>
                  </a:cubicBezTo>
                  <a:lnTo>
                    <a:pt x="852" y="10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BD3DFE17-5032-45F1-B9B8-FA1442B68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22825" y="2257425"/>
              <a:ext cx="2838450" cy="2847975"/>
            </a:xfrm>
            <a:custGeom>
              <a:avLst/>
              <a:gdLst>
                <a:gd name="T0" fmla="*/ 1085 w 1318"/>
                <a:gd name="T1" fmla="*/ 1326 h 1326"/>
                <a:gd name="T2" fmla="*/ 1085 w 1318"/>
                <a:gd name="T3" fmla="*/ 965 h 1326"/>
                <a:gd name="T4" fmla="*/ 1135 w 1318"/>
                <a:gd name="T5" fmla="*/ 965 h 1326"/>
                <a:gd name="T6" fmla="*/ 1318 w 1318"/>
                <a:gd name="T7" fmla="*/ 783 h 1326"/>
                <a:gd name="T8" fmla="*/ 1135 w 1318"/>
                <a:gd name="T9" fmla="*/ 601 h 1326"/>
                <a:gd name="T10" fmla="*/ 1085 w 1318"/>
                <a:gd name="T11" fmla="*/ 601 h 1326"/>
                <a:gd name="T12" fmla="*/ 1085 w 1318"/>
                <a:gd name="T13" fmla="*/ 240 h 1326"/>
                <a:gd name="T14" fmla="*/ 725 w 1318"/>
                <a:gd name="T15" fmla="*/ 240 h 1326"/>
                <a:gd name="T16" fmla="*/ 725 w 1318"/>
                <a:gd name="T17" fmla="*/ 182 h 1326"/>
                <a:gd name="T18" fmla="*/ 543 w 1318"/>
                <a:gd name="T19" fmla="*/ 0 h 1326"/>
                <a:gd name="T20" fmla="*/ 360 w 1318"/>
                <a:gd name="T21" fmla="*/ 182 h 1326"/>
                <a:gd name="T22" fmla="*/ 360 w 1318"/>
                <a:gd name="T23" fmla="*/ 240 h 1326"/>
                <a:gd name="T24" fmla="*/ 0 w 1318"/>
                <a:gd name="T25" fmla="*/ 240 h 1326"/>
                <a:gd name="T26" fmla="*/ 0 w 1318"/>
                <a:gd name="T27" fmla="*/ 601 h 1326"/>
                <a:gd name="T28" fmla="*/ 50 w 1318"/>
                <a:gd name="T29" fmla="*/ 601 h 1326"/>
                <a:gd name="T30" fmla="*/ 229 w 1318"/>
                <a:gd name="T31" fmla="*/ 747 h 1326"/>
                <a:gd name="T32" fmla="*/ 240 w 1318"/>
                <a:gd name="T33" fmla="*/ 783 h 1326"/>
                <a:gd name="T34" fmla="*/ 229 w 1318"/>
                <a:gd name="T35" fmla="*/ 819 h 1326"/>
                <a:gd name="T36" fmla="*/ 50 w 1318"/>
                <a:gd name="T37" fmla="*/ 965 h 1326"/>
                <a:gd name="T38" fmla="*/ 0 w 1318"/>
                <a:gd name="T39" fmla="*/ 965 h 1326"/>
                <a:gd name="T40" fmla="*/ 0 w 1318"/>
                <a:gd name="T41" fmla="*/ 1326 h 1326"/>
                <a:gd name="T42" fmla="*/ 360 w 1318"/>
                <a:gd name="T43" fmla="*/ 1326 h 1326"/>
                <a:gd name="T44" fmla="*/ 360 w 1318"/>
                <a:gd name="T45" fmla="*/ 1267 h 1326"/>
                <a:gd name="T46" fmla="*/ 543 w 1318"/>
                <a:gd name="T47" fmla="*/ 1085 h 1326"/>
                <a:gd name="T48" fmla="*/ 725 w 1318"/>
                <a:gd name="T49" fmla="*/ 1267 h 1326"/>
                <a:gd name="T50" fmla="*/ 725 w 1318"/>
                <a:gd name="T51" fmla="*/ 1326 h 1326"/>
                <a:gd name="T52" fmla="*/ 1085 w 1318"/>
                <a:gd name="T53" fmla="*/ 1326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18" h="1326">
                  <a:moveTo>
                    <a:pt x="1085" y="1326"/>
                  </a:moveTo>
                  <a:cubicBezTo>
                    <a:pt x="1085" y="965"/>
                    <a:pt x="1085" y="965"/>
                    <a:pt x="1085" y="965"/>
                  </a:cubicBezTo>
                  <a:cubicBezTo>
                    <a:pt x="1135" y="965"/>
                    <a:pt x="1135" y="965"/>
                    <a:pt x="1135" y="965"/>
                  </a:cubicBezTo>
                  <a:cubicBezTo>
                    <a:pt x="1236" y="965"/>
                    <a:pt x="1318" y="883"/>
                    <a:pt x="1318" y="783"/>
                  </a:cubicBezTo>
                  <a:cubicBezTo>
                    <a:pt x="1318" y="682"/>
                    <a:pt x="1236" y="601"/>
                    <a:pt x="1135" y="601"/>
                  </a:cubicBezTo>
                  <a:cubicBezTo>
                    <a:pt x="1085" y="601"/>
                    <a:pt x="1085" y="601"/>
                    <a:pt x="1085" y="601"/>
                  </a:cubicBezTo>
                  <a:cubicBezTo>
                    <a:pt x="1085" y="240"/>
                    <a:pt x="1085" y="240"/>
                    <a:pt x="1085" y="240"/>
                  </a:cubicBezTo>
                  <a:cubicBezTo>
                    <a:pt x="725" y="240"/>
                    <a:pt x="725" y="240"/>
                    <a:pt x="725" y="240"/>
                  </a:cubicBezTo>
                  <a:cubicBezTo>
                    <a:pt x="725" y="182"/>
                    <a:pt x="725" y="182"/>
                    <a:pt x="725" y="182"/>
                  </a:cubicBezTo>
                  <a:cubicBezTo>
                    <a:pt x="725" y="82"/>
                    <a:pt x="643" y="0"/>
                    <a:pt x="543" y="0"/>
                  </a:cubicBezTo>
                  <a:cubicBezTo>
                    <a:pt x="442" y="0"/>
                    <a:pt x="360" y="82"/>
                    <a:pt x="360" y="182"/>
                  </a:cubicBezTo>
                  <a:cubicBezTo>
                    <a:pt x="360" y="240"/>
                    <a:pt x="360" y="240"/>
                    <a:pt x="360" y="240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0" y="601"/>
                    <a:pt x="0" y="601"/>
                    <a:pt x="0" y="601"/>
                  </a:cubicBezTo>
                  <a:cubicBezTo>
                    <a:pt x="50" y="601"/>
                    <a:pt x="50" y="601"/>
                    <a:pt x="50" y="601"/>
                  </a:cubicBezTo>
                  <a:cubicBezTo>
                    <a:pt x="138" y="601"/>
                    <a:pt x="212" y="664"/>
                    <a:pt x="229" y="747"/>
                  </a:cubicBezTo>
                  <a:cubicBezTo>
                    <a:pt x="236" y="757"/>
                    <a:pt x="240" y="769"/>
                    <a:pt x="240" y="783"/>
                  </a:cubicBezTo>
                  <a:cubicBezTo>
                    <a:pt x="240" y="796"/>
                    <a:pt x="236" y="809"/>
                    <a:pt x="229" y="819"/>
                  </a:cubicBezTo>
                  <a:cubicBezTo>
                    <a:pt x="212" y="902"/>
                    <a:pt x="138" y="965"/>
                    <a:pt x="5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1326"/>
                    <a:pt x="0" y="1326"/>
                    <a:pt x="0" y="1326"/>
                  </a:cubicBezTo>
                  <a:cubicBezTo>
                    <a:pt x="360" y="1326"/>
                    <a:pt x="360" y="1326"/>
                    <a:pt x="360" y="1326"/>
                  </a:cubicBezTo>
                  <a:cubicBezTo>
                    <a:pt x="360" y="1267"/>
                    <a:pt x="360" y="1267"/>
                    <a:pt x="360" y="1267"/>
                  </a:cubicBezTo>
                  <a:cubicBezTo>
                    <a:pt x="360" y="1167"/>
                    <a:pt x="442" y="1085"/>
                    <a:pt x="543" y="1085"/>
                  </a:cubicBezTo>
                  <a:cubicBezTo>
                    <a:pt x="643" y="1085"/>
                    <a:pt x="725" y="1167"/>
                    <a:pt x="725" y="1267"/>
                  </a:cubicBezTo>
                  <a:cubicBezTo>
                    <a:pt x="725" y="1326"/>
                    <a:pt x="725" y="1326"/>
                    <a:pt x="725" y="1326"/>
                  </a:cubicBezTo>
                  <a:lnTo>
                    <a:pt x="1085" y="13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1" name="Rectangle 45">
            <a:extLst>
              <a:ext uri="{FF2B5EF4-FFF2-40B4-BE49-F238E27FC236}">
                <a16:creationId xmlns:a16="http://schemas.microsoft.com/office/drawing/2014/main" id="{D92B22D7-F2CB-4E35-B664-78A114446ACF}"/>
              </a:ext>
            </a:extLst>
          </p:cNvPr>
          <p:cNvSpPr/>
          <p:nvPr/>
        </p:nvSpPr>
        <p:spPr>
          <a:xfrm>
            <a:off x="805450" y="2676594"/>
            <a:ext cx="2615666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QUALIDADE</a:t>
            </a:r>
          </a:p>
        </p:txBody>
      </p:sp>
      <p:sp>
        <p:nvSpPr>
          <p:cNvPr id="72" name="Rectangle 39">
            <a:extLst>
              <a:ext uri="{FF2B5EF4-FFF2-40B4-BE49-F238E27FC236}">
                <a16:creationId xmlns:a16="http://schemas.microsoft.com/office/drawing/2014/main" id="{E748789F-7F5A-4040-A091-C7D27548BE51}"/>
              </a:ext>
            </a:extLst>
          </p:cNvPr>
          <p:cNvSpPr/>
          <p:nvPr/>
        </p:nvSpPr>
        <p:spPr>
          <a:xfrm>
            <a:off x="676541" y="4674215"/>
            <a:ext cx="212287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PADRONIZAÇÃO</a:t>
            </a:r>
          </a:p>
        </p:txBody>
      </p:sp>
      <p:sp>
        <p:nvSpPr>
          <p:cNvPr id="76" name="Rectangle 47">
            <a:extLst>
              <a:ext uri="{FF2B5EF4-FFF2-40B4-BE49-F238E27FC236}">
                <a16:creationId xmlns:a16="http://schemas.microsoft.com/office/drawing/2014/main" id="{FC50C158-2C20-40DE-8EA8-E841E263AF61}"/>
              </a:ext>
            </a:extLst>
          </p:cNvPr>
          <p:cNvSpPr/>
          <p:nvPr/>
        </p:nvSpPr>
        <p:spPr>
          <a:xfrm>
            <a:off x="4014822" y="1367434"/>
            <a:ext cx="4352410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/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ACESSO E TRANSPARÊNCIA</a:t>
            </a:r>
          </a:p>
        </p:txBody>
      </p:sp>
      <p:sp>
        <p:nvSpPr>
          <p:cNvPr id="77" name="Rectangle 43">
            <a:extLst>
              <a:ext uri="{FF2B5EF4-FFF2-40B4-BE49-F238E27FC236}">
                <a16:creationId xmlns:a16="http://schemas.microsoft.com/office/drawing/2014/main" id="{7D4B8B13-5F41-4DD1-A34F-BC5DCFE433D5}"/>
              </a:ext>
            </a:extLst>
          </p:cNvPr>
          <p:cNvSpPr/>
          <p:nvPr/>
        </p:nvSpPr>
        <p:spPr>
          <a:xfrm>
            <a:off x="8706043" y="2659895"/>
            <a:ext cx="2615666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r>
              <a:rPr lang="en-IN" b="1" dirty="0">
                <a:solidFill>
                  <a:srgbClr val="C050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GOVERNANÇA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59C85268-3D72-4DEA-A667-75FAF5C8495C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Benefícios</a:t>
            </a:r>
            <a:endParaRPr lang="en-US" altLang="pt-BR" sz="3500" dirty="0"/>
          </a:p>
        </p:txBody>
      </p:sp>
    </p:spTree>
    <p:extLst>
      <p:ext uri="{BB962C8B-B14F-4D97-AF65-F5344CB8AC3E}">
        <p14:creationId xmlns:p14="http://schemas.microsoft.com/office/powerpoint/2010/main" val="2261566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79B3C6-FB4B-4DD6-B1F2-E7570F8A40AF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Governança</a:t>
            </a:r>
            <a:endParaRPr lang="en-US" altLang="pt-BR" sz="35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7EC557E-8855-4FB7-A126-253A816EE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93" y="1028209"/>
            <a:ext cx="6726319" cy="268719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8BE0E83-BEE5-4F3A-B09B-D6819C1206A3}"/>
              </a:ext>
            </a:extLst>
          </p:cNvPr>
          <p:cNvSpPr/>
          <p:nvPr/>
        </p:nvSpPr>
        <p:spPr>
          <a:xfrm>
            <a:off x="1489435" y="1028209"/>
            <a:ext cx="1772239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1311D0-2BDF-4700-84D9-E1EBC2C3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498" y="3978819"/>
            <a:ext cx="5429741" cy="2825508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AE00C63-8A1A-47D4-8F5F-7F3EEFDC5745}"/>
              </a:ext>
            </a:extLst>
          </p:cNvPr>
          <p:cNvCxnSpPr/>
          <p:nvPr/>
        </p:nvCxnSpPr>
        <p:spPr>
          <a:xfrm>
            <a:off x="7126664" y="5486400"/>
            <a:ext cx="31862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562AC8E-E86F-4EB7-BB35-421A65C82D96}"/>
              </a:ext>
            </a:extLst>
          </p:cNvPr>
          <p:cNvCxnSpPr>
            <a:cxnSpLocks/>
          </p:cNvCxnSpPr>
          <p:nvPr/>
        </p:nvCxnSpPr>
        <p:spPr>
          <a:xfrm>
            <a:off x="5044911" y="5638800"/>
            <a:ext cx="37880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1829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tângulo 280">
            <a:extLst>
              <a:ext uri="{FF2B5EF4-FFF2-40B4-BE49-F238E27FC236}">
                <a16:creationId xmlns:a16="http://schemas.microsoft.com/office/drawing/2014/main" id="{3143F293-EDC7-4ECE-A88E-B090ECD0665D}"/>
              </a:ext>
            </a:extLst>
          </p:cNvPr>
          <p:cNvSpPr/>
          <p:nvPr/>
        </p:nvSpPr>
        <p:spPr>
          <a:xfrm>
            <a:off x="1391478" y="893142"/>
            <a:ext cx="9774344" cy="5190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sz="2800" dirty="0"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A</a:t>
            </a:r>
            <a:r>
              <a:rPr lang="pt-BR" altLang="pt-BR" sz="2800" dirty="0">
                <a:ea typeface="Tahoma" panose="020B0604030504040204" pitchFamily="34" charset="0"/>
                <a:cs typeface="Tahoma" panose="020B0604030504040204" pitchFamily="34" charset="0"/>
              </a:rPr>
              <a:t> experiência nos países da OCDE demonstra que a melhoria regulatória contribui para o bom desempenho dos governos e da economia:</a:t>
            </a:r>
          </a:p>
          <a:p>
            <a:pPr marL="704850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800" dirty="0"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a</a:t>
            </a:r>
            <a:r>
              <a:rPr lang="pt-BR" altLang="pt-BR" sz="2800" dirty="0">
                <a:ea typeface="Tahoma" panose="020B0604030504040204" pitchFamily="34" charset="0"/>
                <a:cs typeface="Tahoma" panose="020B0604030504040204" pitchFamily="34" charset="0"/>
              </a:rPr>
              <a:t>umento da produtividade e qualidade dos produtos</a:t>
            </a:r>
          </a:p>
          <a:p>
            <a:pPr marL="704850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800" dirty="0">
                <a:ea typeface="Tahoma" panose="020B0604030504040204" pitchFamily="34" charset="0"/>
                <a:cs typeface="Tahoma" panose="020B0604030504040204" pitchFamily="34" charset="0"/>
              </a:rPr>
              <a:t>acirramento da concorrência e queda no nível geral de preços</a:t>
            </a:r>
          </a:p>
          <a:p>
            <a:pPr marL="704850" indent="-342900" algn="just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800" dirty="0">
                <a:ea typeface="Tahoma" panose="020B0604030504040204" pitchFamily="34" charset="0"/>
                <a:cs typeface="Tahoma" panose="020B0604030504040204" pitchFamily="34" charset="0"/>
              </a:rPr>
              <a:t>estímulo à inovação e empreendedorismo</a:t>
            </a:r>
          </a:p>
          <a:p>
            <a:pPr marL="704850" indent="-342900" algn="just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800" dirty="0">
                <a:ea typeface="Tahoma" panose="020B0604030504040204" pitchFamily="34" charset="0"/>
                <a:cs typeface="Tahoma" panose="020B0604030504040204" pitchFamily="34" charset="0"/>
              </a:rPr>
              <a:t>geração de empregos e redução da economia informal</a:t>
            </a:r>
          </a:p>
          <a:p>
            <a:pPr marL="704850" indent="-342900" algn="just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altLang="pt-BR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endParaRPr lang="pt-BR" altLang="pt-B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604" name="Title 1">
            <a:extLst>
              <a:ext uri="{FF2B5EF4-FFF2-40B4-BE49-F238E27FC236}">
                <a16:creationId xmlns:a16="http://schemas.microsoft.com/office/drawing/2014/main" id="{7941047C-CC13-4110-AA7F-522BB6FB1E8C}"/>
              </a:ext>
            </a:extLst>
          </p:cNvPr>
          <p:cNvSpPr txBox="1">
            <a:spLocks/>
          </p:cNvSpPr>
          <p:nvPr/>
        </p:nvSpPr>
        <p:spPr bwMode="auto">
          <a:xfrm>
            <a:off x="2733675" y="130176"/>
            <a:ext cx="71389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300">
                <a:solidFill>
                  <a:srgbClr val="C3D69B"/>
                </a:solidFill>
              </a:rPr>
              <a:t>Boas práticas regulatórias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55BBFA2-AE53-4AC7-9B4F-22459EC6034E}"/>
              </a:ext>
            </a:extLst>
          </p:cNvPr>
          <p:cNvSpPr/>
          <p:nvPr/>
        </p:nvSpPr>
        <p:spPr>
          <a:xfrm>
            <a:off x="4412974" y="5044942"/>
            <a:ext cx="3352587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Crescimento Econômico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Bem Estar Social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3BB3EBF-EC79-43BD-9CFE-0D932B01FCBE}"/>
              </a:ext>
            </a:extLst>
          </p:cNvPr>
          <p:cNvSpPr>
            <a:spLocks/>
          </p:cNvSpPr>
          <p:nvPr/>
        </p:nvSpPr>
        <p:spPr bwMode="auto">
          <a:xfrm>
            <a:off x="3318436" y="1802438"/>
            <a:ext cx="5536384" cy="3469371"/>
          </a:xfrm>
          <a:custGeom>
            <a:avLst/>
            <a:gdLst>
              <a:gd name="T0" fmla="*/ 2010 w 3865"/>
              <a:gd name="T1" fmla="*/ 0 h 2422"/>
              <a:gd name="T2" fmla="*/ 2011 w 3865"/>
              <a:gd name="T3" fmla="*/ 1859 h 2422"/>
              <a:gd name="T4" fmla="*/ 2044 w 3865"/>
              <a:gd name="T5" fmla="*/ 1871 h 2422"/>
              <a:gd name="T6" fmla="*/ 2075 w 3865"/>
              <a:gd name="T7" fmla="*/ 1885 h 2422"/>
              <a:gd name="T8" fmla="*/ 3252 w 3865"/>
              <a:gd name="T9" fmla="*/ 703 h 2422"/>
              <a:gd name="T10" fmla="*/ 3361 w 3865"/>
              <a:gd name="T11" fmla="*/ 812 h 2422"/>
              <a:gd name="T12" fmla="*/ 2184 w 3865"/>
              <a:gd name="T13" fmla="*/ 1994 h 2422"/>
              <a:gd name="T14" fmla="*/ 2199 w 3865"/>
              <a:gd name="T15" fmla="*/ 2025 h 2422"/>
              <a:gd name="T16" fmla="*/ 2211 w 3865"/>
              <a:gd name="T17" fmla="*/ 2058 h 2422"/>
              <a:gd name="T18" fmla="*/ 3865 w 3865"/>
              <a:gd name="T19" fmla="*/ 2058 h 2422"/>
              <a:gd name="T20" fmla="*/ 3865 w 3865"/>
              <a:gd name="T21" fmla="*/ 2212 h 2422"/>
              <a:gd name="T22" fmla="*/ 2211 w 3865"/>
              <a:gd name="T23" fmla="*/ 2212 h 2422"/>
              <a:gd name="T24" fmla="*/ 2197 w 3865"/>
              <a:gd name="T25" fmla="*/ 2251 h 2422"/>
              <a:gd name="T26" fmla="*/ 2177 w 3865"/>
              <a:gd name="T27" fmla="*/ 2287 h 2422"/>
              <a:gd name="T28" fmla="*/ 2153 w 3865"/>
              <a:gd name="T29" fmla="*/ 2320 h 2422"/>
              <a:gd name="T30" fmla="*/ 2125 w 3865"/>
              <a:gd name="T31" fmla="*/ 2349 h 2422"/>
              <a:gd name="T32" fmla="*/ 2092 w 3865"/>
              <a:gd name="T33" fmla="*/ 2374 h 2422"/>
              <a:gd name="T34" fmla="*/ 2057 w 3865"/>
              <a:gd name="T35" fmla="*/ 2394 h 2422"/>
              <a:gd name="T36" fmla="*/ 2018 w 3865"/>
              <a:gd name="T37" fmla="*/ 2409 h 2422"/>
              <a:gd name="T38" fmla="*/ 1977 w 3865"/>
              <a:gd name="T39" fmla="*/ 2418 h 2422"/>
              <a:gd name="T40" fmla="*/ 1934 w 3865"/>
              <a:gd name="T41" fmla="*/ 2422 h 2422"/>
              <a:gd name="T42" fmla="*/ 1890 w 3865"/>
              <a:gd name="T43" fmla="*/ 2418 h 2422"/>
              <a:gd name="T44" fmla="*/ 1849 w 3865"/>
              <a:gd name="T45" fmla="*/ 2409 h 2422"/>
              <a:gd name="T46" fmla="*/ 1812 w 3865"/>
              <a:gd name="T47" fmla="*/ 2394 h 2422"/>
              <a:gd name="T48" fmla="*/ 1776 w 3865"/>
              <a:gd name="T49" fmla="*/ 2374 h 2422"/>
              <a:gd name="T50" fmla="*/ 1744 w 3865"/>
              <a:gd name="T51" fmla="*/ 2349 h 2422"/>
              <a:gd name="T52" fmla="*/ 1716 w 3865"/>
              <a:gd name="T53" fmla="*/ 2320 h 2422"/>
              <a:gd name="T54" fmla="*/ 1691 w 3865"/>
              <a:gd name="T55" fmla="*/ 2287 h 2422"/>
              <a:gd name="T56" fmla="*/ 1672 w 3865"/>
              <a:gd name="T57" fmla="*/ 2251 h 2422"/>
              <a:gd name="T58" fmla="*/ 1658 w 3865"/>
              <a:gd name="T59" fmla="*/ 2212 h 2422"/>
              <a:gd name="T60" fmla="*/ 0 w 3865"/>
              <a:gd name="T61" fmla="*/ 2212 h 2422"/>
              <a:gd name="T62" fmla="*/ 0 w 3865"/>
              <a:gd name="T63" fmla="*/ 2058 h 2422"/>
              <a:gd name="T64" fmla="*/ 1658 w 3865"/>
              <a:gd name="T65" fmla="*/ 2058 h 2422"/>
              <a:gd name="T66" fmla="*/ 1669 w 3865"/>
              <a:gd name="T67" fmla="*/ 2025 h 2422"/>
              <a:gd name="T68" fmla="*/ 1684 w 3865"/>
              <a:gd name="T69" fmla="*/ 1995 h 2422"/>
              <a:gd name="T70" fmla="*/ 497 w 3865"/>
              <a:gd name="T71" fmla="*/ 814 h 2422"/>
              <a:gd name="T72" fmla="*/ 606 w 3865"/>
              <a:gd name="T73" fmla="*/ 706 h 2422"/>
              <a:gd name="T74" fmla="*/ 1793 w 3865"/>
              <a:gd name="T75" fmla="*/ 1886 h 2422"/>
              <a:gd name="T76" fmla="*/ 1824 w 3865"/>
              <a:gd name="T77" fmla="*/ 1871 h 2422"/>
              <a:gd name="T78" fmla="*/ 1856 w 3865"/>
              <a:gd name="T79" fmla="*/ 1859 h 2422"/>
              <a:gd name="T80" fmla="*/ 1856 w 3865"/>
              <a:gd name="T81" fmla="*/ 0 h 2422"/>
              <a:gd name="T82" fmla="*/ 2010 w 3865"/>
              <a:gd name="T83" fmla="*/ 0 h 2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5" h="2422">
                <a:moveTo>
                  <a:pt x="2010" y="0"/>
                </a:moveTo>
                <a:lnTo>
                  <a:pt x="2011" y="1859"/>
                </a:lnTo>
                <a:lnTo>
                  <a:pt x="2044" y="1871"/>
                </a:lnTo>
                <a:lnTo>
                  <a:pt x="2075" y="1885"/>
                </a:lnTo>
                <a:lnTo>
                  <a:pt x="3252" y="703"/>
                </a:lnTo>
                <a:lnTo>
                  <a:pt x="3361" y="812"/>
                </a:lnTo>
                <a:lnTo>
                  <a:pt x="2184" y="1994"/>
                </a:lnTo>
                <a:lnTo>
                  <a:pt x="2199" y="2025"/>
                </a:lnTo>
                <a:lnTo>
                  <a:pt x="2211" y="2058"/>
                </a:lnTo>
                <a:lnTo>
                  <a:pt x="3865" y="2058"/>
                </a:lnTo>
                <a:lnTo>
                  <a:pt x="3865" y="2212"/>
                </a:lnTo>
                <a:lnTo>
                  <a:pt x="2211" y="2212"/>
                </a:lnTo>
                <a:lnTo>
                  <a:pt x="2197" y="2251"/>
                </a:lnTo>
                <a:lnTo>
                  <a:pt x="2177" y="2287"/>
                </a:lnTo>
                <a:lnTo>
                  <a:pt x="2153" y="2320"/>
                </a:lnTo>
                <a:lnTo>
                  <a:pt x="2125" y="2349"/>
                </a:lnTo>
                <a:lnTo>
                  <a:pt x="2092" y="2374"/>
                </a:lnTo>
                <a:lnTo>
                  <a:pt x="2057" y="2394"/>
                </a:lnTo>
                <a:lnTo>
                  <a:pt x="2018" y="2409"/>
                </a:lnTo>
                <a:lnTo>
                  <a:pt x="1977" y="2418"/>
                </a:lnTo>
                <a:lnTo>
                  <a:pt x="1934" y="2422"/>
                </a:lnTo>
                <a:lnTo>
                  <a:pt x="1890" y="2418"/>
                </a:lnTo>
                <a:lnTo>
                  <a:pt x="1849" y="2409"/>
                </a:lnTo>
                <a:lnTo>
                  <a:pt x="1812" y="2394"/>
                </a:lnTo>
                <a:lnTo>
                  <a:pt x="1776" y="2374"/>
                </a:lnTo>
                <a:lnTo>
                  <a:pt x="1744" y="2349"/>
                </a:lnTo>
                <a:lnTo>
                  <a:pt x="1716" y="2320"/>
                </a:lnTo>
                <a:lnTo>
                  <a:pt x="1691" y="2287"/>
                </a:lnTo>
                <a:lnTo>
                  <a:pt x="1672" y="2251"/>
                </a:lnTo>
                <a:lnTo>
                  <a:pt x="1658" y="2212"/>
                </a:lnTo>
                <a:lnTo>
                  <a:pt x="0" y="2212"/>
                </a:lnTo>
                <a:lnTo>
                  <a:pt x="0" y="2058"/>
                </a:lnTo>
                <a:lnTo>
                  <a:pt x="1658" y="2058"/>
                </a:lnTo>
                <a:lnTo>
                  <a:pt x="1669" y="2025"/>
                </a:lnTo>
                <a:lnTo>
                  <a:pt x="1684" y="1995"/>
                </a:lnTo>
                <a:lnTo>
                  <a:pt x="497" y="814"/>
                </a:lnTo>
                <a:lnTo>
                  <a:pt x="606" y="706"/>
                </a:lnTo>
                <a:lnTo>
                  <a:pt x="1793" y="1886"/>
                </a:lnTo>
                <a:lnTo>
                  <a:pt x="1824" y="1871"/>
                </a:lnTo>
                <a:lnTo>
                  <a:pt x="1856" y="1859"/>
                </a:lnTo>
                <a:lnTo>
                  <a:pt x="1856" y="0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4B0FC44-1533-4C04-8E3B-F4DEA76511DB}"/>
              </a:ext>
            </a:extLst>
          </p:cNvPr>
          <p:cNvSpPr>
            <a:spLocks/>
          </p:cNvSpPr>
          <p:nvPr/>
        </p:nvSpPr>
        <p:spPr bwMode="auto">
          <a:xfrm>
            <a:off x="4278172" y="5072700"/>
            <a:ext cx="3621210" cy="1620091"/>
          </a:xfrm>
          <a:custGeom>
            <a:avLst/>
            <a:gdLst>
              <a:gd name="T0" fmla="*/ 799 w 2528"/>
              <a:gd name="T1" fmla="*/ 0 h 1131"/>
              <a:gd name="T2" fmla="*/ 826 w 2528"/>
              <a:gd name="T3" fmla="*/ 12 h 1131"/>
              <a:gd name="T4" fmla="*/ 859 w 2528"/>
              <a:gd name="T5" fmla="*/ 74 h 1131"/>
              <a:gd name="T6" fmla="*/ 921 w 2528"/>
              <a:gd name="T7" fmla="*/ 162 h 1131"/>
              <a:gd name="T8" fmla="*/ 1002 w 2528"/>
              <a:gd name="T9" fmla="*/ 233 h 1131"/>
              <a:gd name="T10" fmla="*/ 1098 w 2528"/>
              <a:gd name="T11" fmla="*/ 284 h 1131"/>
              <a:gd name="T12" fmla="*/ 1206 w 2528"/>
              <a:gd name="T13" fmla="*/ 311 h 1131"/>
              <a:gd name="T14" fmla="*/ 1321 w 2528"/>
              <a:gd name="T15" fmla="*/ 311 h 1131"/>
              <a:gd name="T16" fmla="*/ 1429 w 2528"/>
              <a:gd name="T17" fmla="*/ 284 h 1131"/>
              <a:gd name="T18" fmla="*/ 1525 w 2528"/>
              <a:gd name="T19" fmla="*/ 233 h 1131"/>
              <a:gd name="T20" fmla="*/ 1606 w 2528"/>
              <a:gd name="T21" fmla="*/ 162 h 1131"/>
              <a:gd name="T22" fmla="*/ 1670 w 2528"/>
              <a:gd name="T23" fmla="*/ 74 h 1131"/>
              <a:gd name="T24" fmla="*/ 1701 w 2528"/>
              <a:gd name="T25" fmla="*/ 12 h 1131"/>
              <a:gd name="T26" fmla="*/ 1729 w 2528"/>
              <a:gd name="T27" fmla="*/ 0 h 1131"/>
              <a:gd name="T28" fmla="*/ 2502 w 2528"/>
              <a:gd name="T29" fmla="*/ 3 h 1131"/>
              <a:gd name="T30" fmla="*/ 2522 w 2528"/>
              <a:gd name="T31" fmla="*/ 20 h 1131"/>
              <a:gd name="T32" fmla="*/ 2528 w 2528"/>
              <a:gd name="T33" fmla="*/ 46 h 1131"/>
              <a:gd name="T34" fmla="*/ 2487 w 2528"/>
              <a:gd name="T35" fmla="*/ 226 h 1131"/>
              <a:gd name="T36" fmla="*/ 2422 w 2528"/>
              <a:gd name="T37" fmla="*/ 394 h 1131"/>
              <a:gd name="T38" fmla="*/ 2335 w 2528"/>
              <a:gd name="T39" fmla="*/ 552 h 1131"/>
              <a:gd name="T40" fmla="*/ 2227 w 2528"/>
              <a:gd name="T41" fmla="*/ 694 h 1131"/>
              <a:gd name="T42" fmla="*/ 2101 w 2528"/>
              <a:gd name="T43" fmla="*/ 819 h 1131"/>
              <a:gd name="T44" fmla="*/ 1958 w 2528"/>
              <a:gd name="T45" fmla="*/ 926 h 1131"/>
              <a:gd name="T46" fmla="*/ 1802 w 2528"/>
              <a:gd name="T47" fmla="*/ 1013 h 1131"/>
              <a:gd name="T48" fmla="*/ 1632 w 2528"/>
              <a:gd name="T49" fmla="*/ 1077 h 1131"/>
              <a:gd name="T50" fmla="*/ 1453 w 2528"/>
              <a:gd name="T51" fmla="*/ 1117 h 1131"/>
              <a:gd name="T52" fmla="*/ 1264 w 2528"/>
              <a:gd name="T53" fmla="*/ 1131 h 1131"/>
              <a:gd name="T54" fmla="*/ 1076 w 2528"/>
              <a:gd name="T55" fmla="*/ 1117 h 1131"/>
              <a:gd name="T56" fmla="*/ 896 w 2528"/>
              <a:gd name="T57" fmla="*/ 1077 h 1131"/>
              <a:gd name="T58" fmla="*/ 727 w 2528"/>
              <a:gd name="T59" fmla="*/ 1013 h 1131"/>
              <a:gd name="T60" fmla="*/ 570 w 2528"/>
              <a:gd name="T61" fmla="*/ 926 h 1131"/>
              <a:gd name="T62" fmla="*/ 428 w 2528"/>
              <a:gd name="T63" fmla="*/ 819 h 1131"/>
              <a:gd name="T64" fmla="*/ 301 w 2528"/>
              <a:gd name="T65" fmla="*/ 694 h 1131"/>
              <a:gd name="T66" fmla="*/ 193 w 2528"/>
              <a:gd name="T67" fmla="*/ 552 h 1131"/>
              <a:gd name="T68" fmla="*/ 106 w 2528"/>
              <a:gd name="T69" fmla="*/ 394 h 1131"/>
              <a:gd name="T70" fmla="*/ 41 w 2528"/>
              <a:gd name="T71" fmla="*/ 226 h 1131"/>
              <a:gd name="T72" fmla="*/ 0 w 2528"/>
              <a:gd name="T73" fmla="*/ 46 h 1131"/>
              <a:gd name="T74" fmla="*/ 5 w 2528"/>
              <a:gd name="T75" fmla="*/ 20 h 1131"/>
              <a:gd name="T76" fmla="*/ 25 w 2528"/>
              <a:gd name="T77" fmla="*/ 3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28" h="1131">
                <a:moveTo>
                  <a:pt x="40" y="0"/>
                </a:moveTo>
                <a:lnTo>
                  <a:pt x="799" y="0"/>
                </a:lnTo>
                <a:lnTo>
                  <a:pt x="815" y="4"/>
                </a:lnTo>
                <a:lnTo>
                  <a:pt x="826" y="12"/>
                </a:lnTo>
                <a:lnTo>
                  <a:pt x="836" y="25"/>
                </a:lnTo>
                <a:lnTo>
                  <a:pt x="859" y="74"/>
                </a:lnTo>
                <a:lnTo>
                  <a:pt x="887" y="120"/>
                </a:lnTo>
                <a:lnTo>
                  <a:pt x="921" y="162"/>
                </a:lnTo>
                <a:lnTo>
                  <a:pt x="960" y="200"/>
                </a:lnTo>
                <a:lnTo>
                  <a:pt x="1002" y="233"/>
                </a:lnTo>
                <a:lnTo>
                  <a:pt x="1049" y="261"/>
                </a:lnTo>
                <a:lnTo>
                  <a:pt x="1098" y="284"/>
                </a:lnTo>
                <a:lnTo>
                  <a:pt x="1151" y="301"/>
                </a:lnTo>
                <a:lnTo>
                  <a:pt x="1206" y="311"/>
                </a:lnTo>
                <a:lnTo>
                  <a:pt x="1264" y="315"/>
                </a:lnTo>
                <a:lnTo>
                  <a:pt x="1321" y="311"/>
                </a:lnTo>
                <a:lnTo>
                  <a:pt x="1376" y="301"/>
                </a:lnTo>
                <a:lnTo>
                  <a:pt x="1429" y="284"/>
                </a:lnTo>
                <a:lnTo>
                  <a:pt x="1478" y="261"/>
                </a:lnTo>
                <a:lnTo>
                  <a:pt x="1525" y="233"/>
                </a:lnTo>
                <a:lnTo>
                  <a:pt x="1568" y="200"/>
                </a:lnTo>
                <a:lnTo>
                  <a:pt x="1606" y="162"/>
                </a:lnTo>
                <a:lnTo>
                  <a:pt x="1640" y="120"/>
                </a:lnTo>
                <a:lnTo>
                  <a:pt x="1670" y="74"/>
                </a:lnTo>
                <a:lnTo>
                  <a:pt x="1693" y="25"/>
                </a:lnTo>
                <a:lnTo>
                  <a:pt x="1701" y="12"/>
                </a:lnTo>
                <a:lnTo>
                  <a:pt x="1714" y="4"/>
                </a:lnTo>
                <a:lnTo>
                  <a:pt x="1729" y="0"/>
                </a:lnTo>
                <a:lnTo>
                  <a:pt x="2489" y="0"/>
                </a:lnTo>
                <a:lnTo>
                  <a:pt x="2502" y="3"/>
                </a:lnTo>
                <a:lnTo>
                  <a:pt x="2514" y="10"/>
                </a:lnTo>
                <a:lnTo>
                  <a:pt x="2522" y="20"/>
                </a:lnTo>
                <a:lnTo>
                  <a:pt x="2528" y="32"/>
                </a:lnTo>
                <a:lnTo>
                  <a:pt x="2528" y="46"/>
                </a:lnTo>
                <a:lnTo>
                  <a:pt x="2510" y="138"/>
                </a:lnTo>
                <a:lnTo>
                  <a:pt x="2487" y="226"/>
                </a:lnTo>
                <a:lnTo>
                  <a:pt x="2458" y="311"/>
                </a:lnTo>
                <a:lnTo>
                  <a:pt x="2422" y="394"/>
                </a:lnTo>
                <a:lnTo>
                  <a:pt x="2381" y="474"/>
                </a:lnTo>
                <a:lnTo>
                  <a:pt x="2335" y="552"/>
                </a:lnTo>
                <a:lnTo>
                  <a:pt x="2283" y="624"/>
                </a:lnTo>
                <a:lnTo>
                  <a:pt x="2227" y="694"/>
                </a:lnTo>
                <a:lnTo>
                  <a:pt x="2166" y="758"/>
                </a:lnTo>
                <a:lnTo>
                  <a:pt x="2101" y="819"/>
                </a:lnTo>
                <a:lnTo>
                  <a:pt x="2032" y="874"/>
                </a:lnTo>
                <a:lnTo>
                  <a:pt x="1958" y="926"/>
                </a:lnTo>
                <a:lnTo>
                  <a:pt x="1882" y="972"/>
                </a:lnTo>
                <a:lnTo>
                  <a:pt x="1802" y="1013"/>
                </a:lnTo>
                <a:lnTo>
                  <a:pt x="1719" y="1048"/>
                </a:lnTo>
                <a:lnTo>
                  <a:pt x="1632" y="1077"/>
                </a:lnTo>
                <a:lnTo>
                  <a:pt x="1544" y="1101"/>
                </a:lnTo>
                <a:lnTo>
                  <a:pt x="1453" y="1117"/>
                </a:lnTo>
                <a:lnTo>
                  <a:pt x="1359" y="1127"/>
                </a:lnTo>
                <a:lnTo>
                  <a:pt x="1264" y="1131"/>
                </a:lnTo>
                <a:lnTo>
                  <a:pt x="1169" y="1127"/>
                </a:lnTo>
                <a:lnTo>
                  <a:pt x="1076" y="1117"/>
                </a:lnTo>
                <a:lnTo>
                  <a:pt x="985" y="1101"/>
                </a:lnTo>
                <a:lnTo>
                  <a:pt x="896" y="1077"/>
                </a:lnTo>
                <a:lnTo>
                  <a:pt x="810" y="1048"/>
                </a:lnTo>
                <a:lnTo>
                  <a:pt x="727" y="1013"/>
                </a:lnTo>
                <a:lnTo>
                  <a:pt x="646" y="972"/>
                </a:lnTo>
                <a:lnTo>
                  <a:pt x="570" y="926"/>
                </a:lnTo>
                <a:lnTo>
                  <a:pt x="497" y="874"/>
                </a:lnTo>
                <a:lnTo>
                  <a:pt x="428" y="819"/>
                </a:lnTo>
                <a:lnTo>
                  <a:pt x="362" y="758"/>
                </a:lnTo>
                <a:lnTo>
                  <a:pt x="301" y="694"/>
                </a:lnTo>
                <a:lnTo>
                  <a:pt x="245" y="624"/>
                </a:lnTo>
                <a:lnTo>
                  <a:pt x="193" y="552"/>
                </a:lnTo>
                <a:lnTo>
                  <a:pt x="147" y="474"/>
                </a:lnTo>
                <a:lnTo>
                  <a:pt x="106" y="394"/>
                </a:lnTo>
                <a:lnTo>
                  <a:pt x="71" y="311"/>
                </a:lnTo>
                <a:lnTo>
                  <a:pt x="41" y="226"/>
                </a:lnTo>
                <a:lnTo>
                  <a:pt x="17" y="138"/>
                </a:lnTo>
                <a:lnTo>
                  <a:pt x="0" y="46"/>
                </a:lnTo>
                <a:lnTo>
                  <a:pt x="1" y="32"/>
                </a:lnTo>
                <a:lnTo>
                  <a:pt x="5" y="20"/>
                </a:lnTo>
                <a:lnTo>
                  <a:pt x="14" y="10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B789751-8A66-4028-BC1E-254A9D7CAABF}"/>
              </a:ext>
            </a:extLst>
          </p:cNvPr>
          <p:cNvSpPr>
            <a:spLocks/>
          </p:cNvSpPr>
          <p:nvPr/>
        </p:nvSpPr>
        <p:spPr bwMode="auto">
          <a:xfrm>
            <a:off x="4984364" y="3052959"/>
            <a:ext cx="890978" cy="1200385"/>
          </a:xfrm>
          <a:custGeom>
            <a:avLst/>
            <a:gdLst>
              <a:gd name="T0" fmla="*/ 569 w 622"/>
              <a:gd name="T1" fmla="*/ 0 h 838"/>
              <a:gd name="T2" fmla="*/ 586 w 622"/>
              <a:gd name="T3" fmla="*/ 0 h 838"/>
              <a:gd name="T4" fmla="*/ 600 w 622"/>
              <a:gd name="T5" fmla="*/ 5 h 838"/>
              <a:gd name="T6" fmla="*/ 610 w 622"/>
              <a:gd name="T7" fmla="*/ 15 h 838"/>
              <a:gd name="T8" fmla="*/ 618 w 622"/>
              <a:gd name="T9" fmla="*/ 28 h 838"/>
              <a:gd name="T10" fmla="*/ 621 w 622"/>
              <a:gd name="T11" fmla="*/ 44 h 838"/>
              <a:gd name="T12" fmla="*/ 622 w 622"/>
              <a:gd name="T13" fmla="*/ 794 h 838"/>
              <a:gd name="T14" fmla="*/ 620 w 622"/>
              <a:gd name="T15" fmla="*/ 806 h 838"/>
              <a:gd name="T16" fmla="*/ 614 w 622"/>
              <a:gd name="T17" fmla="*/ 818 h 838"/>
              <a:gd name="T18" fmla="*/ 605 w 622"/>
              <a:gd name="T19" fmla="*/ 828 h 838"/>
              <a:gd name="T20" fmla="*/ 594 w 622"/>
              <a:gd name="T21" fmla="*/ 835 h 838"/>
              <a:gd name="T22" fmla="*/ 594 w 622"/>
              <a:gd name="T23" fmla="*/ 835 h 838"/>
              <a:gd name="T24" fmla="*/ 581 w 622"/>
              <a:gd name="T25" fmla="*/ 838 h 838"/>
              <a:gd name="T26" fmla="*/ 568 w 622"/>
              <a:gd name="T27" fmla="*/ 838 h 838"/>
              <a:gd name="T28" fmla="*/ 555 w 622"/>
              <a:gd name="T29" fmla="*/ 832 h 838"/>
              <a:gd name="T30" fmla="*/ 544 w 622"/>
              <a:gd name="T31" fmla="*/ 825 h 838"/>
              <a:gd name="T32" fmla="*/ 13 w 622"/>
              <a:gd name="T33" fmla="*/ 296 h 838"/>
              <a:gd name="T34" fmla="*/ 4 w 622"/>
              <a:gd name="T35" fmla="*/ 283 h 838"/>
              <a:gd name="T36" fmla="*/ 0 w 622"/>
              <a:gd name="T37" fmla="*/ 268 h 838"/>
              <a:gd name="T38" fmla="*/ 2 w 622"/>
              <a:gd name="T39" fmla="*/ 253 h 838"/>
              <a:gd name="T40" fmla="*/ 7 w 622"/>
              <a:gd name="T41" fmla="*/ 240 h 838"/>
              <a:gd name="T42" fmla="*/ 19 w 622"/>
              <a:gd name="T43" fmla="*/ 228 h 838"/>
              <a:gd name="T44" fmla="*/ 88 w 622"/>
              <a:gd name="T45" fmla="*/ 180 h 838"/>
              <a:gd name="T46" fmla="*/ 162 w 622"/>
              <a:gd name="T47" fmla="*/ 138 h 838"/>
              <a:gd name="T48" fmla="*/ 238 w 622"/>
              <a:gd name="T49" fmla="*/ 99 h 838"/>
              <a:gd name="T50" fmla="*/ 317 w 622"/>
              <a:gd name="T51" fmla="*/ 66 h 838"/>
              <a:gd name="T52" fmla="*/ 399 w 622"/>
              <a:gd name="T53" fmla="*/ 38 h 838"/>
              <a:gd name="T54" fmla="*/ 482 w 622"/>
              <a:gd name="T55" fmla="*/ 16 h 838"/>
              <a:gd name="T56" fmla="*/ 569 w 622"/>
              <a:gd name="T57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2" h="838">
                <a:moveTo>
                  <a:pt x="569" y="0"/>
                </a:moveTo>
                <a:lnTo>
                  <a:pt x="586" y="0"/>
                </a:lnTo>
                <a:lnTo>
                  <a:pt x="600" y="5"/>
                </a:lnTo>
                <a:lnTo>
                  <a:pt x="610" y="15"/>
                </a:lnTo>
                <a:lnTo>
                  <a:pt x="618" y="28"/>
                </a:lnTo>
                <a:lnTo>
                  <a:pt x="621" y="44"/>
                </a:lnTo>
                <a:lnTo>
                  <a:pt x="622" y="794"/>
                </a:lnTo>
                <a:lnTo>
                  <a:pt x="620" y="806"/>
                </a:lnTo>
                <a:lnTo>
                  <a:pt x="614" y="818"/>
                </a:lnTo>
                <a:lnTo>
                  <a:pt x="605" y="828"/>
                </a:lnTo>
                <a:lnTo>
                  <a:pt x="594" y="835"/>
                </a:lnTo>
                <a:lnTo>
                  <a:pt x="594" y="835"/>
                </a:lnTo>
                <a:lnTo>
                  <a:pt x="581" y="838"/>
                </a:lnTo>
                <a:lnTo>
                  <a:pt x="568" y="838"/>
                </a:lnTo>
                <a:lnTo>
                  <a:pt x="555" y="832"/>
                </a:lnTo>
                <a:lnTo>
                  <a:pt x="544" y="825"/>
                </a:lnTo>
                <a:lnTo>
                  <a:pt x="13" y="296"/>
                </a:lnTo>
                <a:lnTo>
                  <a:pt x="4" y="283"/>
                </a:lnTo>
                <a:lnTo>
                  <a:pt x="0" y="268"/>
                </a:lnTo>
                <a:lnTo>
                  <a:pt x="2" y="253"/>
                </a:lnTo>
                <a:lnTo>
                  <a:pt x="7" y="240"/>
                </a:lnTo>
                <a:lnTo>
                  <a:pt x="19" y="228"/>
                </a:lnTo>
                <a:lnTo>
                  <a:pt x="88" y="180"/>
                </a:lnTo>
                <a:lnTo>
                  <a:pt x="162" y="138"/>
                </a:lnTo>
                <a:lnTo>
                  <a:pt x="238" y="99"/>
                </a:lnTo>
                <a:lnTo>
                  <a:pt x="317" y="66"/>
                </a:lnTo>
                <a:lnTo>
                  <a:pt x="399" y="38"/>
                </a:lnTo>
                <a:lnTo>
                  <a:pt x="482" y="16"/>
                </a:lnTo>
                <a:lnTo>
                  <a:pt x="569" y="0"/>
                </a:lnTo>
                <a:close/>
              </a:path>
            </a:pathLst>
          </a:custGeom>
          <a:solidFill>
            <a:schemeClr val="bg1">
              <a:lumMod val="7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56E98F5-11AC-4138-AAE1-3AF43FAD84CC}"/>
              </a:ext>
            </a:extLst>
          </p:cNvPr>
          <p:cNvSpPr>
            <a:spLocks/>
          </p:cNvSpPr>
          <p:nvPr/>
        </p:nvSpPr>
        <p:spPr bwMode="auto">
          <a:xfrm>
            <a:off x="4279606" y="3759153"/>
            <a:ext cx="1201817" cy="888113"/>
          </a:xfrm>
          <a:custGeom>
            <a:avLst/>
            <a:gdLst>
              <a:gd name="T0" fmla="*/ 267 w 839"/>
              <a:gd name="T1" fmla="*/ 0 h 620"/>
              <a:gd name="T2" fmla="*/ 281 w 839"/>
              <a:gd name="T3" fmla="*/ 5 h 620"/>
              <a:gd name="T4" fmla="*/ 294 w 839"/>
              <a:gd name="T5" fmla="*/ 13 h 620"/>
              <a:gd name="T6" fmla="*/ 827 w 839"/>
              <a:gd name="T7" fmla="*/ 544 h 620"/>
              <a:gd name="T8" fmla="*/ 834 w 839"/>
              <a:gd name="T9" fmla="*/ 555 h 620"/>
              <a:gd name="T10" fmla="*/ 838 w 839"/>
              <a:gd name="T11" fmla="*/ 567 h 620"/>
              <a:gd name="T12" fmla="*/ 839 w 839"/>
              <a:gd name="T13" fmla="*/ 580 h 620"/>
              <a:gd name="T14" fmla="*/ 836 w 839"/>
              <a:gd name="T15" fmla="*/ 593 h 620"/>
              <a:gd name="T16" fmla="*/ 836 w 839"/>
              <a:gd name="T17" fmla="*/ 593 h 620"/>
              <a:gd name="T18" fmla="*/ 829 w 839"/>
              <a:gd name="T19" fmla="*/ 604 h 620"/>
              <a:gd name="T20" fmla="*/ 820 w 839"/>
              <a:gd name="T21" fmla="*/ 613 h 620"/>
              <a:gd name="T22" fmla="*/ 808 w 839"/>
              <a:gd name="T23" fmla="*/ 618 h 620"/>
              <a:gd name="T24" fmla="*/ 795 w 839"/>
              <a:gd name="T25" fmla="*/ 620 h 620"/>
              <a:gd name="T26" fmla="*/ 43 w 839"/>
              <a:gd name="T27" fmla="*/ 620 h 620"/>
              <a:gd name="T28" fmla="*/ 28 w 839"/>
              <a:gd name="T29" fmla="*/ 617 h 620"/>
              <a:gd name="T30" fmla="*/ 15 w 839"/>
              <a:gd name="T31" fmla="*/ 610 h 620"/>
              <a:gd name="T32" fmla="*/ 6 w 839"/>
              <a:gd name="T33" fmla="*/ 598 h 620"/>
              <a:gd name="T34" fmla="*/ 0 w 839"/>
              <a:gd name="T35" fmla="*/ 584 h 620"/>
              <a:gd name="T36" fmla="*/ 0 w 839"/>
              <a:gd name="T37" fmla="*/ 569 h 620"/>
              <a:gd name="T38" fmla="*/ 16 w 839"/>
              <a:gd name="T39" fmla="*/ 482 h 620"/>
              <a:gd name="T40" fmla="*/ 39 w 839"/>
              <a:gd name="T41" fmla="*/ 399 h 620"/>
              <a:gd name="T42" fmla="*/ 67 w 839"/>
              <a:gd name="T43" fmla="*/ 317 h 620"/>
              <a:gd name="T44" fmla="*/ 99 w 839"/>
              <a:gd name="T45" fmla="*/ 238 h 620"/>
              <a:gd name="T46" fmla="*/ 137 w 839"/>
              <a:gd name="T47" fmla="*/ 162 h 620"/>
              <a:gd name="T48" fmla="*/ 180 w 839"/>
              <a:gd name="T49" fmla="*/ 89 h 620"/>
              <a:gd name="T50" fmla="*/ 227 w 839"/>
              <a:gd name="T51" fmla="*/ 19 h 620"/>
              <a:gd name="T52" fmla="*/ 239 w 839"/>
              <a:gd name="T53" fmla="*/ 9 h 620"/>
              <a:gd name="T54" fmla="*/ 252 w 839"/>
              <a:gd name="T55" fmla="*/ 1 h 620"/>
              <a:gd name="T56" fmla="*/ 267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267" y="0"/>
                </a:moveTo>
                <a:lnTo>
                  <a:pt x="281" y="5"/>
                </a:lnTo>
                <a:lnTo>
                  <a:pt x="294" y="13"/>
                </a:lnTo>
                <a:lnTo>
                  <a:pt x="827" y="544"/>
                </a:lnTo>
                <a:lnTo>
                  <a:pt x="834" y="555"/>
                </a:lnTo>
                <a:lnTo>
                  <a:pt x="838" y="567"/>
                </a:lnTo>
                <a:lnTo>
                  <a:pt x="839" y="580"/>
                </a:lnTo>
                <a:lnTo>
                  <a:pt x="836" y="593"/>
                </a:lnTo>
                <a:lnTo>
                  <a:pt x="836" y="593"/>
                </a:lnTo>
                <a:lnTo>
                  <a:pt x="829" y="604"/>
                </a:lnTo>
                <a:lnTo>
                  <a:pt x="820" y="613"/>
                </a:lnTo>
                <a:lnTo>
                  <a:pt x="808" y="618"/>
                </a:lnTo>
                <a:lnTo>
                  <a:pt x="795" y="620"/>
                </a:lnTo>
                <a:lnTo>
                  <a:pt x="43" y="620"/>
                </a:lnTo>
                <a:lnTo>
                  <a:pt x="28" y="617"/>
                </a:lnTo>
                <a:lnTo>
                  <a:pt x="15" y="610"/>
                </a:lnTo>
                <a:lnTo>
                  <a:pt x="6" y="598"/>
                </a:lnTo>
                <a:lnTo>
                  <a:pt x="0" y="584"/>
                </a:lnTo>
                <a:lnTo>
                  <a:pt x="0" y="569"/>
                </a:lnTo>
                <a:lnTo>
                  <a:pt x="16" y="482"/>
                </a:lnTo>
                <a:lnTo>
                  <a:pt x="39" y="399"/>
                </a:lnTo>
                <a:lnTo>
                  <a:pt x="67" y="317"/>
                </a:lnTo>
                <a:lnTo>
                  <a:pt x="99" y="238"/>
                </a:lnTo>
                <a:lnTo>
                  <a:pt x="137" y="162"/>
                </a:lnTo>
                <a:lnTo>
                  <a:pt x="180" y="89"/>
                </a:lnTo>
                <a:lnTo>
                  <a:pt x="227" y="19"/>
                </a:lnTo>
                <a:lnTo>
                  <a:pt x="239" y="9"/>
                </a:lnTo>
                <a:lnTo>
                  <a:pt x="252" y="1"/>
                </a:lnTo>
                <a:lnTo>
                  <a:pt x="267" y="0"/>
                </a:lnTo>
                <a:close/>
              </a:path>
            </a:pathLst>
          </a:custGeom>
          <a:solidFill>
            <a:schemeClr val="bg1">
              <a:lumMod val="8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0D3FBC48-482F-48C3-8A98-582B3568A0C9}"/>
              </a:ext>
            </a:extLst>
          </p:cNvPr>
          <p:cNvSpPr>
            <a:spLocks/>
          </p:cNvSpPr>
          <p:nvPr/>
        </p:nvSpPr>
        <p:spPr bwMode="auto">
          <a:xfrm>
            <a:off x="6696133" y="3759153"/>
            <a:ext cx="1201817" cy="888113"/>
          </a:xfrm>
          <a:custGeom>
            <a:avLst/>
            <a:gdLst>
              <a:gd name="T0" fmla="*/ 571 w 839"/>
              <a:gd name="T1" fmla="*/ 0 h 620"/>
              <a:gd name="T2" fmla="*/ 587 w 839"/>
              <a:gd name="T3" fmla="*/ 1 h 620"/>
              <a:gd name="T4" fmla="*/ 600 w 839"/>
              <a:gd name="T5" fmla="*/ 7 h 620"/>
              <a:gd name="T6" fmla="*/ 611 w 839"/>
              <a:gd name="T7" fmla="*/ 19 h 620"/>
              <a:gd name="T8" fmla="*/ 659 w 839"/>
              <a:gd name="T9" fmla="*/ 88 h 620"/>
              <a:gd name="T10" fmla="*/ 702 w 839"/>
              <a:gd name="T11" fmla="*/ 162 h 620"/>
              <a:gd name="T12" fmla="*/ 739 w 839"/>
              <a:gd name="T13" fmla="*/ 238 h 620"/>
              <a:gd name="T14" fmla="*/ 772 w 839"/>
              <a:gd name="T15" fmla="*/ 317 h 620"/>
              <a:gd name="T16" fmla="*/ 800 w 839"/>
              <a:gd name="T17" fmla="*/ 399 h 620"/>
              <a:gd name="T18" fmla="*/ 822 w 839"/>
              <a:gd name="T19" fmla="*/ 482 h 620"/>
              <a:gd name="T20" fmla="*/ 839 w 839"/>
              <a:gd name="T21" fmla="*/ 569 h 620"/>
              <a:gd name="T22" fmla="*/ 839 w 839"/>
              <a:gd name="T23" fmla="*/ 584 h 620"/>
              <a:gd name="T24" fmla="*/ 833 w 839"/>
              <a:gd name="T25" fmla="*/ 598 h 620"/>
              <a:gd name="T26" fmla="*/ 824 w 839"/>
              <a:gd name="T27" fmla="*/ 610 h 620"/>
              <a:gd name="T28" fmla="*/ 811 w 839"/>
              <a:gd name="T29" fmla="*/ 617 h 620"/>
              <a:gd name="T30" fmla="*/ 795 w 839"/>
              <a:gd name="T31" fmla="*/ 620 h 620"/>
              <a:gd name="T32" fmla="*/ 44 w 839"/>
              <a:gd name="T33" fmla="*/ 620 h 620"/>
              <a:gd name="T34" fmla="*/ 31 w 839"/>
              <a:gd name="T35" fmla="*/ 618 h 620"/>
              <a:gd name="T36" fmla="*/ 19 w 839"/>
              <a:gd name="T37" fmla="*/ 613 h 620"/>
              <a:gd name="T38" fmla="*/ 10 w 839"/>
              <a:gd name="T39" fmla="*/ 604 h 620"/>
              <a:gd name="T40" fmla="*/ 4 w 839"/>
              <a:gd name="T41" fmla="*/ 593 h 620"/>
              <a:gd name="T42" fmla="*/ 3 w 839"/>
              <a:gd name="T43" fmla="*/ 591 h 620"/>
              <a:gd name="T44" fmla="*/ 0 w 839"/>
              <a:gd name="T45" fmla="*/ 580 h 620"/>
              <a:gd name="T46" fmla="*/ 0 w 839"/>
              <a:gd name="T47" fmla="*/ 567 h 620"/>
              <a:gd name="T48" fmla="*/ 5 w 839"/>
              <a:gd name="T49" fmla="*/ 554 h 620"/>
              <a:gd name="T50" fmla="*/ 12 w 839"/>
              <a:gd name="T51" fmla="*/ 543 h 620"/>
              <a:gd name="T52" fmla="*/ 545 w 839"/>
              <a:gd name="T53" fmla="*/ 13 h 620"/>
              <a:gd name="T54" fmla="*/ 557 w 839"/>
              <a:gd name="T55" fmla="*/ 4 h 620"/>
              <a:gd name="T56" fmla="*/ 571 w 839"/>
              <a:gd name="T57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9" h="620">
                <a:moveTo>
                  <a:pt x="571" y="0"/>
                </a:moveTo>
                <a:lnTo>
                  <a:pt x="587" y="1"/>
                </a:lnTo>
                <a:lnTo>
                  <a:pt x="600" y="7"/>
                </a:lnTo>
                <a:lnTo>
                  <a:pt x="611" y="19"/>
                </a:lnTo>
                <a:lnTo>
                  <a:pt x="659" y="88"/>
                </a:lnTo>
                <a:lnTo>
                  <a:pt x="702" y="162"/>
                </a:lnTo>
                <a:lnTo>
                  <a:pt x="739" y="238"/>
                </a:lnTo>
                <a:lnTo>
                  <a:pt x="772" y="317"/>
                </a:lnTo>
                <a:lnTo>
                  <a:pt x="800" y="399"/>
                </a:lnTo>
                <a:lnTo>
                  <a:pt x="822" y="482"/>
                </a:lnTo>
                <a:lnTo>
                  <a:pt x="839" y="569"/>
                </a:lnTo>
                <a:lnTo>
                  <a:pt x="839" y="584"/>
                </a:lnTo>
                <a:lnTo>
                  <a:pt x="833" y="598"/>
                </a:lnTo>
                <a:lnTo>
                  <a:pt x="824" y="610"/>
                </a:lnTo>
                <a:lnTo>
                  <a:pt x="811" y="617"/>
                </a:lnTo>
                <a:lnTo>
                  <a:pt x="795" y="620"/>
                </a:lnTo>
                <a:lnTo>
                  <a:pt x="44" y="620"/>
                </a:lnTo>
                <a:lnTo>
                  <a:pt x="31" y="618"/>
                </a:lnTo>
                <a:lnTo>
                  <a:pt x="19" y="613"/>
                </a:lnTo>
                <a:lnTo>
                  <a:pt x="10" y="604"/>
                </a:lnTo>
                <a:lnTo>
                  <a:pt x="4" y="593"/>
                </a:lnTo>
                <a:lnTo>
                  <a:pt x="3" y="591"/>
                </a:lnTo>
                <a:lnTo>
                  <a:pt x="0" y="580"/>
                </a:lnTo>
                <a:lnTo>
                  <a:pt x="0" y="567"/>
                </a:lnTo>
                <a:lnTo>
                  <a:pt x="5" y="554"/>
                </a:lnTo>
                <a:lnTo>
                  <a:pt x="12" y="543"/>
                </a:lnTo>
                <a:lnTo>
                  <a:pt x="545" y="13"/>
                </a:lnTo>
                <a:lnTo>
                  <a:pt x="557" y="4"/>
                </a:lnTo>
                <a:lnTo>
                  <a:pt x="571" y="0"/>
                </a:ln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C8177CB9-C35E-4EE3-97DF-DF3A9C6D4B57}"/>
              </a:ext>
            </a:extLst>
          </p:cNvPr>
          <p:cNvSpPr>
            <a:spLocks/>
          </p:cNvSpPr>
          <p:nvPr/>
        </p:nvSpPr>
        <p:spPr bwMode="auto">
          <a:xfrm>
            <a:off x="6302212" y="3050095"/>
            <a:ext cx="889547" cy="1203249"/>
          </a:xfrm>
          <a:custGeom>
            <a:avLst/>
            <a:gdLst>
              <a:gd name="T0" fmla="*/ 51 w 621"/>
              <a:gd name="T1" fmla="*/ 0 h 840"/>
              <a:gd name="T2" fmla="*/ 138 w 621"/>
              <a:gd name="T3" fmla="*/ 18 h 840"/>
              <a:gd name="T4" fmla="*/ 223 w 621"/>
              <a:gd name="T5" fmla="*/ 40 h 840"/>
              <a:gd name="T6" fmla="*/ 304 w 621"/>
              <a:gd name="T7" fmla="*/ 67 h 840"/>
              <a:gd name="T8" fmla="*/ 383 w 621"/>
              <a:gd name="T9" fmla="*/ 101 h 840"/>
              <a:gd name="T10" fmla="*/ 459 w 621"/>
              <a:gd name="T11" fmla="*/ 139 h 840"/>
              <a:gd name="T12" fmla="*/ 532 w 621"/>
              <a:gd name="T13" fmla="*/ 182 h 840"/>
              <a:gd name="T14" fmla="*/ 603 w 621"/>
              <a:gd name="T15" fmla="*/ 229 h 840"/>
              <a:gd name="T16" fmla="*/ 614 w 621"/>
              <a:gd name="T17" fmla="*/ 241 h 840"/>
              <a:gd name="T18" fmla="*/ 620 w 621"/>
              <a:gd name="T19" fmla="*/ 255 h 840"/>
              <a:gd name="T20" fmla="*/ 621 w 621"/>
              <a:gd name="T21" fmla="*/ 270 h 840"/>
              <a:gd name="T22" fmla="*/ 617 w 621"/>
              <a:gd name="T23" fmla="*/ 285 h 840"/>
              <a:gd name="T24" fmla="*/ 608 w 621"/>
              <a:gd name="T25" fmla="*/ 298 h 840"/>
              <a:gd name="T26" fmla="*/ 77 w 621"/>
              <a:gd name="T27" fmla="*/ 827 h 840"/>
              <a:gd name="T28" fmla="*/ 67 w 621"/>
              <a:gd name="T29" fmla="*/ 834 h 840"/>
              <a:gd name="T30" fmla="*/ 55 w 621"/>
              <a:gd name="T31" fmla="*/ 840 h 840"/>
              <a:gd name="T32" fmla="*/ 41 w 621"/>
              <a:gd name="T33" fmla="*/ 840 h 840"/>
              <a:gd name="T34" fmla="*/ 28 w 621"/>
              <a:gd name="T35" fmla="*/ 837 h 840"/>
              <a:gd name="T36" fmla="*/ 28 w 621"/>
              <a:gd name="T37" fmla="*/ 837 h 840"/>
              <a:gd name="T38" fmla="*/ 16 w 621"/>
              <a:gd name="T39" fmla="*/ 830 h 840"/>
              <a:gd name="T40" fmla="*/ 8 w 621"/>
              <a:gd name="T41" fmla="*/ 820 h 840"/>
              <a:gd name="T42" fmla="*/ 2 w 621"/>
              <a:gd name="T43" fmla="*/ 808 h 840"/>
              <a:gd name="T44" fmla="*/ 0 w 621"/>
              <a:gd name="T45" fmla="*/ 796 h 840"/>
              <a:gd name="T46" fmla="*/ 0 w 621"/>
              <a:gd name="T47" fmla="*/ 46 h 840"/>
              <a:gd name="T48" fmla="*/ 2 w 621"/>
              <a:gd name="T49" fmla="*/ 30 h 840"/>
              <a:gd name="T50" fmla="*/ 10 w 621"/>
              <a:gd name="T51" fmla="*/ 17 h 840"/>
              <a:gd name="T52" fmla="*/ 21 w 621"/>
              <a:gd name="T53" fmla="*/ 7 h 840"/>
              <a:gd name="T54" fmla="*/ 36 w 621"/>
              <a:gd name="T55" fmla="*/ 2 h 840"/>
              <a:gd name="T56" fmla="*/ 51 w 621"/>
              <a:gd name="T57" fmla="*/ 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21" h="840">
                <a:moveTo>
                  <a:pt x="51" y="0"/>
                </a:moveTo>
                <a:lnTo>
                  <a:pt x="138" y="18"/>
                </a:lnTo>
                <a:lnTo>
                  <a:pt x="223" y="40"/>
                </a:lnTo>
                <a:lnTo>
                  <a:pt x="304" y="67"/>
                </a:lnTo>
                <a:lnTo>
                  <a:pt x="383" y="101"/>
                </a:lnTo>
                <a:lnTo>
                  <a:pt x="459" y="139"/>
                </a:lnTo>
                <a:lnTo>
                  <a:pt x="532" y="182"/>
                </a:lnTo>
                <a:lnTo>
                  <a:pt x="603" y="229"/>
                </a:lnTo>
                <a:lnTo>
                  <a:pt x="614" y="241"/>
                </a:lnTo>
                <a:lnTo>
                  <a:pt x="620" y="255"/>
                </a:lnTo>
                <a:lnTo>
                  <a:pt x="621" y="270"/>
                </a:lnTo>
                <a:lnTo>
                  <a:pt x="617" y="285"/>
                </a:lnTo>
                <a:lnTo>
                  <a:pt x="608" y="298"/>
                </a:lnTo>
                <a:lnTo>
                  <a:pt x="77" y="827"/>
                </a:lnTo>
                <a:lnTo>
                  <a:pt x="67" y="834"/>
                </a:lnTo>
                <a:lnTo>
                  <a:pt x="55" y="840"/>
                </a:lnTo>
                <a:lnTo>
                  <a:pt x="41" y="840"/>
                </a:lnTo>
                <a:lnTo>
                  <a:pt x="28" y="837"/>
                </a:lnTo>
                <a:lnTo>
                  <a:pt x="28" y="837"/>
                </a:lnTo>
                <a:lnTo>
                  <a:pt x="16" y="830"/>
                </a:lnTo>
                <a:lnTo>
                  <a:pt x="8" y="820"/>
                </a:lnTo>
                <a:lnTo>
                  <a:pt x="2" y="808"/>
                </a:lnTo>
                <a:lnTo>
                  <a:pt x="0" y="796"/>
                </a:lnTo>
                <a:lnTo>
                  <a:pt x="0" y="46"/>
                </a:lnTo>
                <a:lnTo>
                  <a:pt x="2" y="30"/>
                </a:lnTo>
                <a:lnTo>
                  <a:pt x="10" y="17"/>
                </a:lnTo>
                <a:lnTo>
                  <a:pt x="21" y="7"/>
                </a:lnTo>
                <a:lnTo>
                  <a:pt x="36" y="2"/>
                </a:lnTo>
                <a:lnTo>
                  <a:pt x="51" y="0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 w="28575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3AF237-041B-4C07-A252-BCFB00A979B6}"/>
              </a:ext>
            </a:extLst>
          </p:cNvPr>
          <p:cNvSpPr/>
          <p:nvPr/>
        </p:nvSpPr>
        <p:spPr>
          <a:xfrm>
            <a:off x="5549011" y="175045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5F8EEC-F8BF-46FD-B100-A698E0D355C1}"/>
              </a:ext>
            </a:extLst>
          </p:cNvPr>
          <p:cNvSpPr/>
          <p:nvPr/>
        </p:nvSpPr>
        <p:spPr>
          <a:xfrm>
            <a:off x="7502946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17630C-AC23-465C-800A-9BDEEC9DE1D1}"/>
              </a:ext>
            </a:extLst>
          </p:cNvPr>
          <p:cNvSpPr/>
          <p:nvPr/>
        </p:nvSpPr>
        <p:spPr>
          <a:xfrm>
            <a:off x="8194167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5BE6D30-9126-4579-91CD-2F7364EB8966}"/>
              </a:ext>
            </a:extLst>
          </p:cNvPr>
          <p:cNvSpPr/>
          <p:nvPr/>
        </p:nvSpPr>
        <p:spPr>
          <a:xfrm>
            <a:off x="2916933" y="4317635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D2889F-3341-4478-AD97-EAF332DCBD0A}"/>
              </a:ext>
            </a:extLst>
          </p:cNvPr>
          <p:cNvSpPr/>
          <p:nvPr/>
        </p:nvSpPr>
        <p:spPr>
          <a:xfrm>
            <a:off x="3553504" y="2355387"/>
            <a:ext cx="1080900" cy="1080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F3C9BA-F492-488A-84E7-5F3CB6C0D2BC}"/>
              </a:ext>
            </a:extLst>
          </p:cNvPr>
          <p:cNvSpPr/>
          <p:nvPr/>
        </p:nvSpPr>
        <p:spPr>
          <a:xfrm>
            <a:off x="5842671" y="4605813"/>
            <a:ext cx="504545" cy="5045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5A9614-B837-41A1-8669-41A99EC566D0}"/>
              </a:ext>
            </a:extLst>
          </p:cNvPr>
          <p:cNvGrpSpPr/>
          <p:nvPr/>
        </p:nvGrpSpPr>
        <p:grpSpPr>
          <a:xfrm>
            <a:off x="5848340" y="4752496"/>
            <a:ext cx="856375" cy="2105505"/>
            <a:chOff x="261938" y="1273175"/>
            <a:chExt cx="1979614" cy="486712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5734006-9A40-4DCC-8880-1E4F802B7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4179888"/>
              <a:ext cx="1165225" cy="1501775"/>
            </a:xfrm>
            <a:custGeom>
              <a:avLst/>
              <a:gdLst>
                <a:gd name="T0" fmla="*/ 22 w 734"/>
                <a:gd name="T1" fmla="*/ 0 h 946"/>
                <a:gd name="T2" fmla="*/ 734 w 734"/>
                <a:gd name="T3" fmla="*/ 176 h 946"/>
                <a:gd name="T4" fmla="*/ 697 w 734"/>
                <a:gd name="T5" fmla="*/ 946 h 946"/>
                <a:gd name="T6" fmla="*/ 0 w 734"/>
                <a:gd name="T7" fmla="*/ 636 h 946"/>
                <a:gd name="T8" fmla="*/ 22 w 734"/>
                <a:gd name="T9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946">
                  <a:moveTo>
                    <a:pt x="22" y="0"/>
                  </a:moveTo>
                  <a:lnTo>
                    <a:pt x="734" y="176"/>
                  </a:lnTo>
                  <a:lnTo>
                    <a:pt x="697" y="946"/>
                  </a:lnTo>
                  <a:lnTo>
                    <a:pt x="0" y="63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479DA4-7652-4410-83EC-0225281A3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8" y="2862263"/>
              <a:ext cx="663575" cy="1520825"/>
            </a:xfrm>
            <a:custGeom>
              <a:avLst/>
              <a:gdLst>
                <a:gd name="T0" fmla="*/ 74 w 418"/>
                <a:gd name="T1" fmla="*/ 0 h 958"/>
                <a:gd name="T2" fmla="*/ 94 w 418"/>
                <a:gd name="T3" fmla="*/ 0 h 958"/>
                <a:gd name="T4" fmla="*/ 115 w 418"/>
                <a:gd name="T5" fmla="*/ 3 h 958"/>
                <a:gd name="T6" fmla="*/ 137 w 418"/>
                <a:gd name="T7" fmla="*/ 7 h 958"/>
                <a:gd name="T8" fmla="*/ 158 w 418"/>
                <a:gd name="T9" fmla="*/ 14 h 958"/>
                <a:gd name="T10" fmla="*/ 179 w 418"/>
                <a:gd name="T11" fmla="*/ 24 h 958"/>
                <a:gd name="T12" fmla="*/ 199 w 418"/>
                <a:gd name="T13" fmla="*/ 38 h 958"/>
                <a:gd name="T14" fmla="*/ 220 w 418"/>
                <a:gd name="T15" fmla="*/ 55 h 958"/>
                <a:gd name="T16" fmla="*/ 239 w 418"/>
                <a:gd name="T17" fmla="*/ 76 h 958"/>
                <a:gd name="T18" fmla="*/ 257 w 418"/>
                <a:gd name="T19" fmla="*/ 103 h 958"/>
                <a:gd name="T20" fmla="*/ 273 w 418"/>
                <a:gd name="T21" fmla="*/ 134 h 958"/>
                <a:gd name="T22" fmla="*/ 288 w 418"/>
                <a:gd name="T23" fmla="*/ 170 h 958"/>
                <a:gd name="T24" fmla="*/ 301 w 418"/>
                <a:gd name="T25" fmla="*/ 212 h 958"/>
                <a:gd name="T26" fmla="*/ 410 w 418"/>
                <a:gd name="T27" fmla="*/ 631 h 958"/>
                <a:gd name="T28" fmla="*/ 413 w 418"/>
                <a:gd name="T29" fmla="*/ 649 h 958"/>
                <a:gd name="T30" fmla="*/ 415 w 418"/>
                <a:gd name="T31" fmla="*/ 670 h 958"/>
                <a:gd name="T32" fmla="*/ 417 w 418"/>
                <a:gd name="T33" fmla="*/ 694 h 958"/>
                <a:gd name="T34" fmla="*/ 418 w 418"/>
                <a:gd name="T35" fmla="*/ 721 h 958"/>
                <a:gd name="T36" fmla="*/ 418 w 418"/>
                <a:gd name="T37" fmla="*/ 749 h 958"/>
                <a:gd name="T38" fmla="*/ 417 w 418"/>
                <a:gd name="T39" fmla="*/ 777 h 958"/>
                <a:gd name="T40" fmla="*/ 415 w 418"/>
                <a:gd name="T41" fmla="*/ 806 h 958"/>
                <a:gd name="T42" fmla="*/ 412 w 418"/>
                <a:gd name="T43" fmla="*/ 834 h 958"/>
                <a:gd name="T44" fmla="*/ 406 w 418"/>
                <a:gd name="T45" fmla="*/ 861 h 958"/>
                <a:gd name="T46" fmla="*/ 401 w 418"/>
                <a:gd name="T47" fmla="*/ 886 h 958"/>
                <a:gd name="T48" fmla="*/ 394 w 418"/>
                <a:gd name="T49" fmla="*/ 909 h 958"/>
                <a:gd name="T50" fmla="*/ 384 w 418"/>
                <a:gd name="T51" fmla="*/ 928 h 958"/>
                <a:gd name="T52" fmla="*/ 373 w 418"/>
                <a:gd name="T53" fmla="*/ 943 h 958"/>
                <a:gd name="T54" fmla="*/ 361 w 418"/>
                <a:gd name="T55" fmla="*/ 952 h 958"/>
                <a:gd name="T56" fmla="*/ 346 w 418"/>
                <a:gd name="T57" fmla="*/ 958 h 958"/>
                <a:gd name="T58" fmla="*/ 331 w 418"/>
                <a:gd name="T59" fmla="*/ 956 h 958"/>
                <a:gd name="T60" fmla="*/ 315 w 418"/>
                <a:gd name="T61" fmla="*/ 948 h 958"/>
                <a:gd name="T62" fmla="*/ 297 w 418"/>
                <a:gd name="T63" fmla="*/ 935 h 958"/>
                <a:gd name="T64" fmla="*/ 279 w 418"/>
                <a:gd name="T65" fmla="*/ 918 h 958"/>
                <a:gd name="T66" fmla="*/ 261 w 418"/>
                <a:gd name="T67" fmla="*/ 897 h 958"/>
                <a:gd name="T68" fmla="*/ 243 w 418"/>
                <a:gd name="T69" fmla="*/ 872 h 958"/>
                <a:gd name="T70" fmla="*/ 225 w 418"/>
                <a:gd name="T71" fmla="*/ 846 h 958"/>
                <a:gd name="T72" fmla="*/ 208 w 418"/>
                <a:gd name="T73" fmla="*/ 817 h 958"/>
                <a:gd name="T74" fmla="*/ 192 w 418"/>
                <a:gd name="T75" fmla="*/ 787 h 958"/>
                <a:gd name="T76" fmla="*/ 176 w 418"/>
                <a:gd name="T77" fmla="*/ 757 h 958"/>
                <a:gd name="T78" fmla="*/ 162 w 418"/>
                <a:gd name="T79" fmla="*/ 727 h 958"/>
                <a:gd name="T80" fmla="*/ 149 w 418"/>
                <a:gd name="T81" fmla="*/ 699 h 958"/>
                <a:gd name="T82" fmla="*/ 138 w 418"/>
                <a:gd name="T83" fmla="*/ 673 h 958"/>
                <a:gd name="T84" fmla="*/ 129 w 418"/>
                <a:gd name="T85" fmla="*/ 648 h 958"/>
                <a:gd name="T86" fmla="*/ 123 w 418"/>
                <a:gd name="T87" fmla="*/ 628 h 958"/>
                <a:gd name="T88" fmla="*/ 118 w 418"/>
                <a:gd name="T89" fmla="*/ 611 h 958"/>
                <a:gd name="T90" fmla="*/ 0 w 418"/>
                <a:gd name="T91" fmla="*/ 10 h 958"/>
                <a:gd name="T92" fmla="*/ 16 w 418"/>
                <a:gd name="T93" fmla="*/ 7 h 958"/>
                <a:gd name="T94" fmla="*/ 34 w 418"/>
                <a:gd name="T95" fmla="*/ 4 h 958"/>
                <a:gd name="T96" fmla="*/ 53 w 418"/>
                <a:gd name="T97" fmla="*/ 1 h 958"/>
                <a:gd name="T98" fmla="*/ 74 w 418"/>
                <a:gd name="T99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8" h="958">
                  <a:moveTo>
                    <a:pt x="74" y="0"/>
                  </a:moveTo>
                  <a:lnTo>
                    <a:pt x="94" y="0"/>
                  </a:lnTo>
                  <a:lnTo>
                    <a:pt x="115" y="3"/>
                  </a:lnTo>
                  <a:lnTo>
                    <a:pt x="137" y="7"/>
                  </a:lnTo>
                  <a:lnTo>
                    <a:pt x="158" y="14"/>
                  </a:lnTo>
                  <a:lnTo>
                    <a:pt x="179" y="24"/>
                  </a:lnTo>
                  <a:lnTo>
                    <a:pt x="199" y="38"/>
                  </a:lnTo>
                  <a:lnTo>
                    <a:pt x="220" y="55"/>
                  </a:lnTo>
                  <a:lnTo>
                    <a:pt x="239" y="76"/>
                  </a:lnTo>
                  <a:lnTo>
                    <a:pt x="257" y="103"/>
                  </a:lnTo>
                  <a:lnTo>
                    <a:pt x="273" y="134"/>
                  </a:lnTo>
                  <a:lnTo>
                    <a:pt x="288" y="170"/>
                  </a:lnTo>
                  <a:lnTo>
                    <a:pt x="301" y="212"/>
                  </a:lnTo>
                  <a:lnTo>
                    <a:pt x="410" y="631"/>
                  </a:lnTo>
                  <a:lnTo>
                    <a:pt x="413" y="649"/>
                  </a:lnTo>
                  <a:lnTo>
                    <a:pt x="415" y="670"/>
                  </a:lnTo>
                  <a:lnTo>
                    <a:pt x="417" y="694"/>
                  </a:lnTo>
                  <a:lnTo>
                    <a:pt x="418" y="721"/>
                  </a:lnTo>
                  <a:lnTo>
                    <a:pt x="418" y="749"/>
                  </a:lnTo>
                  <a:lnTo>
                    <a:pt x="417" y="777"/>
                  </a:lnTo>
                  <a:lnTo>
                    <a:pt x="415" y="806"/>
                  </a:lnTo>
                  <a:lnTo>
                    <a:pt x="412" y="834"/>
                  </a:lnTo>
                  <a:lnTo>
                    <a:pt x="406" y="861"/>
                  </a:lnTo>
                  <a:lnTo>
                    <a:pt x="401" y="886"/>
                  </a:lnTo>
                  <a:lnTo>
                    <a:pt x="394" y="909"/>
                  </a:lnTo>
                  <a:lnTo>
                    <a:pt x="384" y="928"/>
                  </a:lnTo>
                  <a:lnTo>
                    <a:pt x="373" y="943"/>
                  </a:lnTo>
                  <a:lnTo>
                    <a:pt x="361" y="952"/>
                  </a:lnTo>
                  <a:lnTo>
                    <a:pt x="346" y="958"/>
                  </a:lnTo>
                  <a:lnTo>
                    <a:pt x="331" y="956"/>
                  </a:lnTo>
                  <a:lnTo>
                    <a:pt x="315" y="948"/>
                  </a:lnTo>
                  <a:lnTo>
                    <a:pt x="297" y="935"/>
                  </a:lnTo>
                  <a:lnTo>
                    <a:pt x="279" y="918"/>
                  </a:lnTo>
                  <a:lnTo>
                    <a:pt x="261" y="897"/>
                  </a:lnTo>
                  <a:lnTo>
                    <a:pt x="243" y="872"/>
                  </a:lnTo>
                  <a:lnTo>
                    <a:pt x="225" y="846"/>
                  </a:lnTo>
                  <a:lnTo>
                    <a:pt x="208" y="817"/>
                  </a:lnTo>
                  <a:lnTo>
                    <a:pt x="192" y="787"/>
                  </a:lnTo>
                  <a:lnTo>
                    <a:pt x="176" y="757"/>
                  </a:lnTo>
                  <a:lnTo>
                    <a:pt x="162" y="727"/>
                  </a:lnTo>
                  <a:lnTo>
                    <a:pt x="149" y="699"/>
                  </a:lnTo>
                  <a:lnTo>
                    <a:pt x="138" y="673"/>
                  </a:lnTo>
                  <a:lnTo>
                    <a:pt x="129" y="648"/>
                  </a:lnTo>
                  <a:lnTo>
                    <a:pt x="123" y="628"/>
                  </a:lnTo>
                  <a:lnTo>
                    <a:pt x="118" y="611"/>
                  </a:lnTo>
                  <a:lnTo>
                    <a:pt x="0" y="10"/>
                  </a:lnTo>
                  <a:lnTo>
                    <a:pt x="16" y="7"/>
                  </a:lnTo>
                  <a:lnTo>
                    <a:pt x="34" y="4"/>
                  </a:lnTo>
                  <a:lnTo>
                    <a:pt x="53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D7283B-284F-408C-B491-3324320CB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4" y="1273175"/>
              <a:ext cx="1627188" cy="3640139"/>
            </a:xfrm>
            <a:custGeom>
              <a:avLst/>
              <a:gdLst>
                <a:gd name="T0" fmla="*/ 142 w 1025"/>
                <a:gd name="T1" fmla="*/ 0 h 2293"/>
                <a:gd name="T2" fmla="*/ 183 w 1025"/>
                <a:gd name="T3" fmla="*/ 10 h 2293"/>
                <a:gd name="T4" fmla="*/ 222 w 1025"/>
                <a:gd name="T5" fmla="*/ 30 h 2293"/>
                <a:gd name="T6" fmla="*/ 254 w 1025"/>
                <a:gd name="T7" fmla="*/ 60 h 2293"/>
                <a:gd name="T8" fmla="*/ 275 w 1025"/>
                <a:gd name="T9" fmla="*/ 100 h 2293"/>
                <a:gd name="T10" fmla="*/ 283 w 1025"/>
                <a:gd name="T11" fmla="*/ 148 h 2293"/>
                <a:gd name="T12" fmla="*/ 293 w 1025"/>
                <a:gd name="T13" fmla="*/ 837 h 2293"/>
                <a:gd name="T14" fmla="*/ 333 w 1025"/>
                <a:gd name="T15" fmla="*/ 814 h 2293"/>
                <a:gd name="T16" fmla="*/ 379 w 1025"/>
                <a:gd name="T17" fmla="*/ 806 h 2293"/>
                <a:gd name="T18" fmla="*/ 424 w 1025"/>
                <a:gd name="T19" fmla="*/ 815 h 2293"/>
                <a:gd name="T20" fmla="*/ 468 w 1025"/>
                <a:gd name="T21" fmla="*/ 836 h 2293"/>
                <a:gd name="T22" fmla="*/ 503 w 1025"/>
                <a:gd name="T23" fmla="*/ 870 h 2293"/>
                <a:gd name="T24" fmla="*/ 526 w 1025"/>
                <a:gd name="T25" fmla="*/ 916 h 2293"/>
                <a:gd name="T26" fmla="*/ 545 w 1025"/>
                <a:gd name="T27" fmla="*/ 920 h 2293"/>
                <a:gd name="T28" fmla="*/ 580 w 1025"/>
                <a:gd name="T29" fmla="*/ 891 h 2293"/>
                <a:gd name="T30" fmla="*/ 622 w 1025"/>
                <a:gd name="T31" fmla="*/ 878 h 2293"/>
                <a:gd name="T32" fmla="*/ 668 w 1025"/>
                <a:gd name="T33" fmla="*/ 880 h 2293"/>
                <a:gd name="T34" fmla="*/ 711 w 1025"/>
                <a:gd name="T35" fmla="*/ 896 h 2293"/>
                <a:gd name="T36" fmla="*/ 750 w 1025"/>
                <a:gd name="T37" fmla="*/ 923 h 2293"/>
                <a:gd name="T38" fmla="*/ 779 w 1025"/>
                <a:gd name="T39" fmla="*/ 962 h 2293"/>
                <a:gd name="T40" fmla="*/ 804 w 1025"/>
                <a:gd name="T41" fmla="*/ 967 h 2293"/>
                <a:gd name="T42" fmla="*/ 843 w 1025"/>
                <a:gd name="T43" fmla="*/ 946 h 2293"/>
                <a:gd name="T44" fmla="*/ 887 w 1025"/>
                <a:gd name="T45" fmla="*/ 942 h 2293"/>
                <a:gd name="T46" fmla="*/ 932 w 1025"/>
                <a:gd name="T47" fmla="*/ 951 h 2293"/>
                <a:gd name="T48" fmla="*/ 973 w 1025"/>
                <a:gd name="T49" fmla="*/ 976 h 2293"/>
                <a:gd name="T50" fmla="*/ 1005 w 1025"/>
                <a:gd name="T51" fmla="*/ 1012 h 2293"/>
                <a:gd name="T52" fmla="*/ 1022 w 1025"/>
                <a:gd name="T53" fmla="*/ 1060 h 2293"/>
                <a:gd name="T54" fmla="*/ 1023 w 1025"/>
                <a:gd name="T55" fmla="*/ 1688 h 2293"/>
                <a:gd name="T56" fmla="*/ 1014 w 1025"/>
                <a:gd name="T57" fmla="*/ 1784 h 2293"/>
                <a:gd name="T58" fmla="*/ 991 w 1025"/>
                <a:gd name="T59" fmla="*/ 1883 h 2293"/>
                <a:gd name="T60" fmla="*/ 958 w 1025"/>
                <a:gd name="T61" fmla="*/ 1978 h 2293"/>
                <a:gd name="T62" fmla="*/ 919 w 1025"/>
                <a:gd name="T63" fmla="*/ 2063 h 2293"/>
                <a:gd name="T64" fmla="*/ 878 w 1025"/>
                <a:gd name="T65" fmla="*/ 2133 h 2293"/>
                <a:gd name="T66" fmla="*/ 827 w 1025"/>
                <a:gd name="T67" fmla="*/ 2194 h 2293"/>
                <a:gd name="T68" fmla="*/ 756 w 1025"/>
                <a:gd name="T69" fmla="*/ 2245 h 2293"/>
                <a:gd name="T70" fmla="*/ 681 w 1025"/>
                <a:gd name="T71" fmla="*/ 2277 h 2293"/>
                <a:gd name="T72" fmla="*/ 603 w 1025"/>
                <a:gd name="T73" fmla="*/ 2291 h 2293"/>
                <a:gd name="T74" fmla="*/ 523 w 1025"/>
                <a:gd name="T75" fmla="*/ 2291 h 2293"/>
                <a:gd name="T76" fmla="*/ 444 w 1025"/>
                <a:gd name="T77" fmla="*/ 2278 h 2293"/>
                <a:gd name="T78" fmla="*/ 369 w 1025"/>
                <a:gd name="T79" fmla="*/ 2254 h 2293"/>
                <a:gd name="T80" fmla="*/ 301 w 1025"/>
                <a:gd name="T81" fmla="*/ 2223 h 2293"/>
                <a:gd name="T82" fmla="*/ 241 w 1025"/>
                <a:gd name="T83" fmla="*/ 2185 h 2293"/>
                <a:gd name="T84" fmla="*/ 193 w 1025"/>
                <a:gd name="T85" fmla="*/ 2144 h 2293"/>
                <a:gd name="T86" fmla="*/ 158 w 1025"/>
                <a:gd name="T87" fmla="*/ 2101 h 2293"/>
                <a:gd name="T88" fmla="*/ 104 w 1025"/>
                <a:gd name="T89" fmla="*/ 2020 h 2293"/>
                <a:gd name="T90" fmla="*/ 59 w 1025"/>
                <a:gd name="T91" fmla="*/ 1949 h 2293"/>
                <a:gd name="T92" fmla="*/ 28 w 1025"/>
                <a:gd name="T93" fmla="*/ 1884 h 2293"/>
                <a:gd name="T94" fmla="*/ 16 w 1025"/>
                <a:gd name="T95" fmla="*/ 1818 h 2293"/>
                <a:gd name="T96" fmla="*/ 2 w 1025"/>
                <a:gd name="T97" fmla="*/ 113 h 2293"/>
                <a:gd name="T98" fmla="*/ 16 w 1025"/>
                <a:gd name="T99" fmla="*/ 64 h 2293"/>
                <a:gd name="T100" fmla="*/ 44 w 1025"/>
                <a:gd name="T101" fmla="*/ 30 h 2293"/>
                <a:gd name="T102" fmla="*/ 79 w 1025"/>
                <a:gd name="T103" fmla="*/ 9 h 2293"/>
                <a:gd name="T104" fmla="*/ 120 w 1025"/>
                <a:gd name="T105" fmla="*/ 0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5" h="2293">
                  <a:moveTo>
                    <a:pt x="120" y="0"/>
                  </a:moveTo>
                  <a:lnTo>
                    <a:pt x="142" y="0"/>
                  </a:lnTo>
                  <a:lnTo>
                    <a:pt x="162" y="3"/>
                  </a:lnTo>
                  <a:lnTo>
                    <a:pt x="183" y="10"/>
                  </a:lnTo>
                  <a:lnTo>
                    <a:pt x="204" y="18"/>
                  </a:lnTo>
                  <a:lnTo>
                    <a:pt x="222" y="30"/>
                  </a:lnTo>
                  <a:lnTo>
                    <a:pt x="239" y="44"/>
                  </a:lnTo>
                  <a:lnTo>
                    <a:pt x="254" y="60"/>
                  </a:lnTo>
                  <a:lnTo>
                    <a:pt x="265" y="78"/>
                  </a:lnTo>
                  <a:lnTo>
                    <a:pt x="275" y="100"/>
                  </a:lnTo>
                  <a:lnTo>
                    <a:pt x="280" y="123"/>
                  </a:lnTo>
                  <a:lnTo>
                    <a:pt x="283" y="148"/>
                  </a:lnTo>
                  <a:lnTo>
                    <a:pt x="277" y="856"/>
                  </a:lnTo>
                  <a:lnTo>
                    <a:pt x="293" y="837"/>
                  </a:lnTo>
                  <a:lnTo>
                    <a:pt x="312" y="823"/>
                  </a:lnTo>
                  <a:lnTo>
                    <a:pt x="333" y="814"/>
                  </a:lnTo>
                  <a:lnTo>
                    <a:pt x="355" y="808"/>
                  </a:lnTo>
                  <a:lnTo>
                    <a:pt x="379" y="806"/>
                  </a:lnTo>
                  <a:lnTo>
                    <a:pt x="401" y="808"/>
                  </a:lnTo>
                  <a:lnTo>
                    <a:pt x="424" y="815"/>
                  </a:lnTo>
                  <a:lnTo>
                    <a:pt x="447" y="823"/>
                  </a:lnTo>
                  <a:lnTo>
                    <a:pt x="468" y="836"/>
                  </a:lnTo>
                  <a:lnTo>
                    <a:pt x="486" y="852"/>
                  </a:lnTo>
                  <a:lnTo>
                    <a:pt x="503" y="870"/>
                  </a:lnTo>
                  <a:lnTo>
                    <a:pt x="516" y="891"/>
                  </a:lnTo>
                  <a:lnTo>
                    <a:pt x="526" y="916"/>
                  </a:lnTo>
                  <a:lnTo>
                    <a:pt x="531" y="942"/>
                  </a:lnTo>
                  <a:lnTo>
                    <a:pt x="545" y="920"/>
                  </a:lnTo>
                  <a:lnTo>
                    <a:pt x="561" y="904"/>
                  </a:lnTo>
                  <a:lnTo>
                    <a:pt x="580" y="891"/>
                  </a:lnTo>
                  <a:lnTo>
                    <a:pt x="600" y="883"/>
                  </a:lnTo>
                  <a:lnTo>
                    <a:pt x="622" y="878"/>
                  </a:lnTo>
                  <a:lnTo>
                    <a:pt x="644" y="878"/>
                  </a:lnTo>
                  <a:lnTo>
                    <a:pt x="668" y="880"/>
                  </a:lnTo>
                  <a:lnTo>
                    <a:pt x="690" y="886"/>
                  </a:lnTo>
                  <a:lnTo>
                    <a:pt x="711" y="896"/>
                  </a:lnTo>
                  <a:lnTo>
                    <a:pt x="732" y="907"/>
                  </a:lnTo>
                  <a:lnTo>
                    <a:pt x="750" y="923"/>
                  </a:lnTo>
                  <a:lnTo>
                    <a:pt x="766" y="942"/>
                  </a:lnTo>
                  <a:lnTo>
                    <a:pt x="779" y="962"/>
                  </a:lnTo>
                  <a:lnTo>
                    <a:pt x="788" y="985"/>
                  </a:lnTo>
                  <a:lnTo>
                    <a:pt x="804" y="967"/>
                  </a:lnTo>
                  <a:lnTo>
                    <a:pt x="822" y="954"/>
                  </a:lnTo>
                  <a:lnTo>
                    <a:pt x="843" y="946"/>
                  </a:lnTo>
                  <a:lnTo>
                    <a:pt x="865" y="942"/>
                  </a:lnTo>
                  <a:lnTo>
                    <a:pt x="887" y="942"/>
                  </a:lnTo>
                  <a:lnTo>
                    <a:pt x="910" y="945"/>
                  </a:lnTo>
                  <a:lnTo>
                    <a:pt x="932" y="951"/>
                  </a:lnTo>
                  <a:lnTo>
                    <a:pt x="953" y="962"/>
                  </a:lnTo>
                  <a:lnTo>
                    <a:pt x="973" y="976"/>
                  </a:lnTo>
                  <a:lnTo>
                    <a:pt x="990" y="993"/>
                  </a:lnTo>
                  <a:lnTo>
                    <a:pt x="1005" y="1012"/>
                  </a:lnTo>
                  <a:lnTo>
                    <a:pt x="1015" y="1034"/>
                  </a:lnTo>
                  <a:lnTo>
                    <a:pt x="1022" y="1060"/>
                  </a:lnTo>
                  <a:lnTo>
                    <a:pt x="1025" y="1087"/>
                  </a:lnTo>
                  <a:lnTo>
                    <a:pt x="1023" y="1688"/>
                  </a:lnTo>
                  <a:lnTo>
                    <a:pt x="1021" y="1735"/>
                  </a:lnTo>
                  <a:lnTo>
                    <a:pt x="1014" y="1784"/>
                  </a:lnTo>
                  <a:lnTo>
                    <a:pt x="1004" y="1833"/>
                  </a:lnTo>
                  <a:lnTo>
                    <a:pt x="991" y="1883"/>
                  </a:lnTo>
                  <a:lnTo>
                    <a:pt x="976" y="1931"/>
                  </a:lnTo>
                  <a:lnTo>
                    <a:pt x="958" y="1978"/>
                  </a:lnTo>
                  <a:lnTo>
                    <a:pt x="940" y="2023"/>
                  </a:lnTo>
                  <a:lnTo>
                    <a:pt x="919" y="2063"/>
                  </a:lnTo>
                  <a:lnTo>
                    <a:pt x="899" y="2101"/>
                  </a:lnTo>
                  <a:lnTo>
                    <a:pt x="878" y="2133"/>
                  </a:lnTo>
                  <a:lnTo>
                    <a:pt x="857" y="2159"/>
                  </a:lnTo>
                  <a:lnTo>
                    <a:pt x="827" y="2194"/>
                  </a:lnTo>
                  <a:lnTo>
                    <a:pt x="792" y="2221"/>
                  </a:lnTo>
                  <a:lnTo>
                    <a:pt x="756" y="2245"/>
                  </a:lnTo>
                  <a:lnTo>
                    <a:pt x="720" y="2263"/>
                  </a:lnTo>
                  <a:lnTo>
                    <a:pt x="681" y="2277"/>
                  </a:lnTo>
                  <a:lnTo>
                    <a:pt x="642" y="2285"/>
                  </a:lnTo>
                  <a:lnTo>
                    <a:pt x="603" y="2291"/>
                  </a:lnTo>
                  <a:lnTo>
                    <a:pt x="562" y="2293"/>
                  </a:lnTo>
                  <a:lnTo>
                    <a:pt x="523" y="2291"/>
                  </a:lnTo>
                  <a:lnTo>
                    <a:pt x="483" y="2285"/>
                  </a:lnTo>
                  <a:lnTo>
                    <a:pt x="444" y="2278"/>
                  </a:lnTo>
                  <a:lnTo>
                    <a:pt x="406" y="2267"/>
                  </a:lnTo>
                  <a:lnTo>
                    <a:pt x="369" y="2254"/>
                  </a:lnTo>
                  <a:lnTo>
                    <a:pt x="334" y="2239"/>
                  </a:lnTo>
                  <a:lnTo>
                    <a:pt x="301" y="2223"/>
                  </a:lnTo>
                  <a:lnTo>
                    <a:pt x="270" y="2204"/>
                  </a:lnTo>
                  <a:lnTo>
                    <a:pt x="241" y="2185"/>
                  </a:lnTo>
                  <a:lnTo>
                    <a:pt x="215" y="2165"/>
                  </a:lnTo>
                  <a:lnTo>
                    <a:pt x="193" y="2144"/>
                  </a:lnTo>
                  <a:lnTo>
                    <a:pt x="174" y="2122"/>
                  </a:lnTo>
                  <a:lnTo>
                    <a:pt x="158" y="2101"/>
                  </a:lnTo>
                  <a:lnTo>
                    <a:pt x="130" y="2059"/>
                  </a:lnTo>
                  <a:lnTo>
                    <a:pt x="104" y="2020"/>
                  </a:lnTo>
                  <a:lnTo>
                    <a:pt x="80" y="1983"/>
                  </a:lnTo>
                  <a:lnTo>
                    <a:pt x="59" y="1949"/>
                  </a:lnTo>
                  <a:lnTo>
                    <a:pt x="41" y="1916"/>
                  </a:lnTo>
                  <a:lnTo>
                    <a:pt x="28" y="1884"/>
                  </a:lnTo>
                  <a:lnTo>
                    <a:pt x="19" y="1851"/>
                  </a:lnTo>
                  <a:lnTo>
                    <a:pt x="16" y="1818"/>
                  </a:lnTo>
                  <a:lnTo>
                    <a:pt x="0" y="143"/>
                  </a:lnTo>
                  <a:lnTo>
                    <a:pt x="2" y="113"/>
                  </a:lnTo>
                  <a:lnTo>
                    <a:pt x="7" y="87"/>
                  </a:lnTo>
                  <a:lnTo>
                    <a:pt x="16" y="64"/>
                  </a:lnTo>
                  <a:lnTo>
                    <a:pt x="29" y="45"/>
                  </a:lnTo>
                  <a:lnTo>
                    <a:pt x="44" y="30"/>
                  </a:lnTo>
                  <a:lnTo>
                    <a:pt x="61" y="17"/>
                  </a:lnTo>
                  <a:lnTo>
                    <a:pt x="79" y="9"/>
                  </a:lnTo>
                  <a:lnTo>
                    <a:pt x="99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DDD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624B945-3083-47A1-A3A9-1824D095F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101" y="2593975"/>
              <a:ext cx="831850" cy="577850"/>
            </a:xfrm>
            <a:custGeom>
              <a:avLst/>
              <a:gdLst>
                <a:gd name="T0" fmla="*/ 506 w 524"/>
                <a:gd name="T1" fmla="*/ 138 h 364"/>
                <a:gd name="T2" fmla="*/ 516 w 524"/>
                <a:gd name="T3" fmla="*/ 146 h 364"/>
                <a:gd name="T4" fmla="*/ 523 w 524"/>
                <a:gd name="T5" fmla="*/ 170 h 364"/>
                <a:gd name="T6" fmla="*/ 522 w 524"/>
                <a:gd name="T7" fmla="*/ 233 h 364"/>
                <a:gd name="T8" fmla="*/ 521 w 524"/>
                <a:gd name="T9" fmla="*/ 291 h 364"/>
                <a:gd name="T10" fmla="*/ 520 w 524"/>
                <a:gd name="T11" fmla="*/ 335 h 364"/>
                <a:gd name="T12" fmla="*/ 519 w 524"/>
                <a:gd name="T13" fmla="*/ 360 h 364"/>
                <a:gd name="T14" fmla="*/ 519 w 524"/>
                <a:gd name="T15" fmla="*/ 360 h 364"/>
                <a:gd name="T16" fmla="*/ 516 w 524"/>
                <a:gd name="T17" fmla="*/ 338 h 364"/>
                <a:gd name="T18" fmla="*/ 513 w 524"/>
                <a:gd name="T19" fmla="*/ 297 h 364"/>
                <a:gd name="T20" fmla="*/ 508 w 524"/>
                <a:gd name="T21" fmla="*/ 244 h 364"/>
                <a:gd name="T22" fmla="*/ 504 w 524"/>
                <a:gd name="T23" fmla="*/ 185 h 364"/>
                <a:gd name="T24" fmla="*/ 498 w 524"/>
                <a:gd name="T25" fmla="*/ 125 h 364"/>
                <a:gd name="T26" fmla="*/ 249 w 524"/>
                <a:gd name="T27" fmla="*/ 84 h 364"/>
                <a:gd name="T28" fmla="*/ 267 w 524"/>
                <a:gd name="T29" fmla="*/ 90 h 364"/>
                <a:gd name="T30" fmla="*/ 266 w 524"/>
                <a:gd name="T31" fmla="*/ 155 h 364"/>
                <a:gd name="T32" fmla="*/ 265 w 524"/>
                <a:gd name="T33" fmla="*/ 221 h 364"/>
                <a:gd name="T34" fmla="*/ 265 w 524"/>
                <a:gd name="T35" fmla="*/ 278 h 364"/>
                <a:gd name="T36" fmla="*/ 264 w 524"/>
                <a:gd name="T37" fmla="*/ 324 h 364"/>
                <a:gd name="T38" fmla="*/ 264 w 524"/>
                <a:gd name="T39" fmla="*/ 349 h 364"/>
                <a:gd name="T40" fmla="*/ 263 w 524"/>
                <a:gd name="T41" fmla="*/ 349 h 364"/>
                <a:gd name="T42" fmla="*/ 260 w 524"/>
                <a:gd name="T43" fmla="*/ 322 h 364"/>
                <a:gd name="T44" fmla="*/ 256 w 524"/>
                <a:gd name="T45" fmla="*/ 276 h 364"/>
                <a:gd name="T46" fmla="*/ 251 w 524"/>
                <a:gd name="T47" fmla="*/ 217 h 364"/>
                <a:gd name="T48" fmla="*/ 246 w 524"/>
                <a:gd name="T49" fmla="*/ 152 h 364"/>
                <a:gd name="T50" fmla="*/ 241 w 524"/>
                <a:gd name="T51" fmla="*/ 88 h 364"/>
                <a:gd name="T52" fmla="*/ 24 w 524"/>
                <a:gd name="T53" fmla="*/ 0 h 364"/>
                <a:gd name="T54" fmla="*/ 23 w 524"/>
                <a:gd name="T55" fmla="*/ 58 h 364"/>
                <a:gd name="T56" fmla="*/ 20 w 524"/>
                <a:gd name="T57" fmla="*/ 125 h 364"/>
                <a:gd name="T58" fmla="*/ 17 w 524"/>
                <a:gd name="T59" fmla="*/ 189 h 364"/>
                <a:gd name="T60" fmla="*/ 15 w 524"/>
                <a:gd name="T61" fmla="*/ 247 h 364"/>
                <a:gd name="T62" fmla="*/ 13 w 524"/>
                <a:gd name="T63" fmla="*/ 292 h 364"/>
                <a:gd name="T64" fmla="*/ 12 w 524"/>
                <a:gd name="T65" fmla="*/ 318 h 364"/>
                <a:gd name="T66" fmla="*/ 12 w 524"/>
                <a:gd name="T67" fmla="*/ 317 h 364"/>
                <a:gd name="T68" fmla="*/ 11 w 524"/>
                <a:gd name="T69" fmla="*/ 291 h 364"/>
                <a:gd name="T70" fmla="*/ 9 w 524"/>
                <a:gd name="T71" fmla="*/ 247 h 364"/>
                <a:gd name="T72" fmla="*/ 6 w 524"/>
                <a:gd name="T73" fmla="*/ 191 h 364"/>
                <a:gd name="T74" fmla="*/ 3 w 524"/>
                <a:gd name="T75" fmla="*/ 130 h 364"/>
                <a:gd name="T76" fmla="*/ 1 w 524"/>
                <a:gd name="T77" fmla="*/ 72 h 364"/>
                <a:gd name="T78" fmla="*/ 0 w 524"/>
                <a:gd name="T79" fmla="*/ 24 h 364"/>
                <a:gd name="T80" fmla="*/ 1 w 524"/>
                <a:gd name="T81" fmla="*/ 24 h 364"/>
                <a:gd name="T82" fmla="*/ 2 w 524"/>
                <a:gd name="T83" fmla="*/ 21 h 364"/>
                <a:gd name="T84" fmla="*/ 24 w 524"/>
                <a:gd name="T8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364">
                  <a:moveTo>
                    <a:pt x="498" y="125"/>
                  </a:moveTo>
                  <a:lnTo>
                    <a:pt x="506" y="138"/>
                  </a:lnTo>
                  <a:lnTo>
                    <a:pt x="511" y="153"/>
                  </a:lnTo>
                  <a:lnTo>
                    <a:pt x="516" y="146"/>
                  </a:lnTo>
                  <a:lnTo>
                    <a:pt x="524" y="138"/>
                  </a:lnTo>
                  <a:lnTo>
                    <a:pt x="523" y="170"/>
                  </a:lnTo>
                  <a:lnTo>
                    <a:pt x="523" y="202"/>
                  </a:lnTo>
                  <a:lnTo>
                    <a:pt x="522" y="233"/>
                  </a:lnTo>
                  <a:lnTo>
                    <a:pt x="521" y="263"/>
                  </a:lnTo>
                  <a:lnTo>
                    <a:pt x="521" y="291"/>
                  </a:lnTo>
                  <a:lnTo>
                    <a:pt x="520" y="315"/>
                  </a:lnTo>
                  <a:lnTo>
                    <a:pt x="520" y="335"/>
                  </a:lnTo>
                  <a:lnTo>
                    <a:pt x="520" y="351"/>
                  </a:lnTo>
                  <a:lnTo>
                    <a:pt x="519" y="360"/>
                  </a:lnTo>
                  <a:lnTo>
                    <a:pt x="519" y="364"/>
                  </a:lnTo>
                  <a:lnTo>
                    <a:pt x="519" y="360"/>
                  </a:lnTo>
                  <a:lnTo>
                    <a:pt x="518" y="352"/>
                  </a:lnTo>
                  <a:lnTo>
                    <a:pt x="516" y="338"/>
                  </a:lnTo>
                  <a:lnTo>
                    <a:pt x="515" y="319"/>
                  </a:lnTo>
                  <a:lnTo>
                    <a:pt x="513" y="297"/>
                  </a:lnTo>
                  <a:lnTo>
                    <a:pt x="511" y="272"/>
                  </a:lnTo>
                  <a:lnTo>
                    <a:pt x="508" y="244"/>
                  </a:lnTo>
                  <a:lnTo>
                    <a:pt x="506" y="215"/>
                  </a:lnTo>
                  <a:lnTo>
                    <a:pt x="504" y="185"/>
                  </a:lnTo>
                  <a:lnTo>
                    <a:pt x="500" y="154"/>
                  </a:lnTo>
                  <a:lnTo>
                    <a:pt x="498" y="125"/>
                  </a:lnTo>
                  <a:close/>
                  <a:moveTo>
                    <a:pt x="239" y="59"/>
                  </a:moveTo>
                  <a:lnTo>
                    <a:pt x="249" y="84"/>
                  </a:lnTo>
                  <a:lnTo>
                    <a:pt x="254" y="110"/>
                  </a:lnTo>
                  <a:lnTo>
                    <a:pt x="267" y="90"/>
                  </a:lnTo>
                  <a:lnTo>
                    <a:pt x="266" y="122"/>
                  </a:lnTo>
                  <a:lnTo>
                    <a:pt x="266" y="155"/>
                  </a:lnTo>
                  <a:lnTo>
                    <a:pt x="266" y="189"/>
                  </a:lnTo>
                  <a:lnTo>
                    <a:pt x="265" y="221"/>
                  </a:lnTo>
                  <a:lnTo>
                    <a:pt x="265" y="250"/>
                  </a:lnTo>
                  <a:lnTo>
                    <a:pt x="265" y="278"/>
                  </a:lnTo>
                  <a:lnTo>
                    <a:pt x="264" y="303"/>
                  </a:lnTo>
                  <a:lnTo>
                    <a:pt x="264" y="324"/>
                  </a:lnTo>
                  <a:lnTo>
                    <a:pt x="264" y="339"/>
                  </a:lnTo>
                  <a:lnTo>
                    <a:pt x="264" y="349"/>
                  </a:lnTo>
                  <a:lnTo>
                    <a:pt x="264" y="353"/>
                  </a:lnTo>
                  <a:lnTo>
                    <a:pt x="263" y="349"/>
                  </a:lnTo>
                  <a:lnTo>
                    <a:pt x="262" y="339"/>
                  </a:lnTo>
                  <a:lnTo>
                    <a:pt x="260" y="322"/>
                  </a:lnTo>
                  <a:lnTo>
                    <a:pt x="258" y="302"/>
                  </a:lnTo>
                  <a:lnTo>
                    <a:pt x="256" y="276"/>
                  </a:lnTo>
                  <a:lnTo>
                    <a:pt x="254" y="248"/>
                  </a:lnTo>
                  <a:lnTo>
                    <a:pt x="251" y="217"/>
                  </a:lnTo>
                  <a:lnTo>
                    <a:pt x="249" y="185"/>
                  </a:lnTo>
                  <a:lnTo>
                    <a:pt x="246" y="152"/>
                  </a:lnTo>
                  <a:lnTo>
                    <a:pt x="243" y="120"/>
                  </a:lnTo>
                  <a:lnTo>
                    <a:pt x="241" y="88"/>
                  </a:lnTo>
                  <a:lnTo>
                    <a:pt x="239" y="59"/>
                  </a:lnTo>
                  <a:close/>
                  <a:moveTo>
                    <a:pt x="24" y="0"/>
                  </a:moveTo>
                  <a:lnTo>
                    <a:pt x="23" y="27"/>
                  </a:lnTo>
                  <a:lnTo>
                    <a:pt x="23" y="58"/>
                  </a:lnTo>
                  <a:lnTo>
                    <a:pt x="22" y="91"/>
                  </a:lnTo>
                  <a:lnTo>
                    <a:pt x="20" y="125"/>
                  </a:lnTo>
                  <a:lnTo>
                    <a:pt x="18" y="158"/>
                  </a:lnTo>
                  <a:lnTo>
                    <a:pt x="17" y="189"/>
                  </a:lnTo>
                  <a:lnTo>
                    <a:pt x="16" y="220"/>
                  </a:lnTo>
                  <a:lnTo>
                    <a:pt x="15" y="247"/>
                  </a:lnTo>
                  <a:lnTo>
                    <a:pt x="14" y="272"/>
                  </a:lnTo>
                  <a:lnTo>
                    <a:pt x="13" y="292"/>
                  </a:lnTo>
                  <a:lnTo>
                    <a:pt x="13" y="307"/>
                  </a:lnTo>
                  <a:lnTo>
                    <a:pt x="12" y="318"/>
                  </a:lnTo>
                  <a:lnTo>
                    <a:pt x="12" y="321"/>
                  </a:lnTo>
                  <a:lnTo>
                    <a:pt x="12" y="317"/>
                  </a:lnTo>
                  <a:lnTo>
                    <a:pt x="12" y="307"/>
                  </a:lnTo>
                  <a:lnTo>
                    <a:pt x="11" y="291"/>
                  </a:lnTo>
                  <a:lnTo>
                    <a:pt x="10" y="271"/>
                  </a:lnTo>
                  <a:lnTo>
                    <a:pt x="9" y="247"/>
                  </a:lnTo>
                  <a:lnTo>
                    <a:pt x="8" y="220"/>
                  </a:lnTo>
                  <a:lnTo>
                    <a:pt x="6" y="191"/>
                  </a:lnTo>
                  <a:lnTo>
                    <a:pt x="4" y="161"/>
                  </a:lnTo>
                  <a:lnTo>
                    <a:pt x="3" y="130"/>
                  </a:lnTo>
                  <a:lnTo>
                    <a:pt x="2" y="100"/>
                  </a:lnTo>
                  <a:lnTo>
                    <a:pt x="1" y="72"/>
                  </a:lnTo>
                  <a:lnTo>
                    <a:pt x="1" y="47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2" y="21"/>
                  </a:lnTo>
                  <a:lnTo>
                    <a:pt x="13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1C37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79063FF-793E-4B7B-8CBD-19B582A6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8" y="1323975"/>
              <a:ext cx="344488" cy="327025"/>
            </a:xfrm>
            <a:custGeom>
              <a:avLst/>
              <a:gdLst>
                <a:gd name="T0" fmla="*/ 99 w 217"/>
                <a:gd name="T1" fmla="*/ 0 h 206"/>
                <a:gd name="T2" fmla="*/ 119 w 217"/>
                <a:gd name="T3" fmla="*/ 1 h 206"/>
                <a:gd name="T4" fmla="*/ 137 w 217"/>
                <a:gd name="T5" fmla="*/ 6 h 206"/>
                <a:gd name="T6" fmla="*/ 157 w 217"/>
                <a:gd name="T7" fmla="*/ 12 h 206"/>
                <a:gd name="T8" fmla="*/ 173 w 217"/>
                <a:gd name="T9" fmla="*/ 22 h 206"/>
                <a:gd name="T10" fmla="*/ 187 w 217"/>
                <a:gd name="T11" fmla="*/ 33 h 206"/>
                <a:gd name="T12" fmla="*/ 200 w 217"/>
                <a:gd name="T13" fmla="*/ 48 h 206"/>
                <a:gd name="T14" fmla="*/ 210 w 217"/>
                <a:gd name="T15" fmla="*/ 65 h 206"/>
                <a:gd name="T16" fmla="*/ 215 w 217"/>
                <a:gd name="T17" fmla="*/ 86 h 206"/>
                <a:gd name="T18" fmla="*/ 217 w 217"/>
                <a:gd name="T19" fmla="*/ 107 h 206"/>
                <a:gd name="T20" fmla="*/ 216 w 217"/>
                <a:gd name="T21" fmla="*/ 168 h 206"/>
                <a:gd name="T22" fmla="*/ 185 w 217"/>
                <a:gd name="T23" fmla="*/ 188 h 206"/>
                <a:gd name="T24" fmla="*/ 154 w 217"/>
                <a:gd name="T25" fmla="*/ 201 h 206"/>
                <a:gd name="T26" fmla="*/ 123 w 217"/>
                <a:gd name="T27" fmla="*/ 206 h 206"/>
                <a:gd name="T28" fmla="*/ 93 w 217"/>
                <a:gd name="T29" fmla="*/ 206 h 206"/>
                <a:gd name="T30" fmla="*/ 62 w 217"/>
                <a:gd name="T31" fmla="*/ 200 h 206"/>
                <a:gd name="T32" fmla="*/ 31 w 217"/>
                <a:gd name="T33" fmla="*/ 186 h 206"/>
                <a:gd name="T34" fmla="*/ 0 w 217"/>
                <a:gd name="T35" fmla="*/ 167 h 206"/>
                <a:gd name="T36" fmla="*/ 0 w 217"/>
                <a:gd name="T37" fmla="*/ 109 h 206"/>
                <a:gd name="T38" fmla="*/ 2 w 217"/>
                <a:gd name="T39" fmla="*/ 82 h 206"/>
                <a:gd name="T40" fmla="*/ 8 w 217"/>
                <a:gd name="T41" fmla="*/ 61 h 206"/>
                <a:gd name="T42" fmla="*/ 18 w 217"/>
                <a:gd name="T43" fmla="*/ 42 h 206"/>
                <a:gd name="T44" fmla="*/ 30 w 217"/>
                <a:gd name="T45" fmla="*/ 27 h 206"/>
                <a:gd name="T46" fmla="*/ 46 w 217"/>
                <a:gd name="T47" fmla="*/ 15 h 206"/>
                <a:gd name="T48" fmla="*/ 62 w 217"/>
                <a:gd name="T49" fmla="*/ 7 h 206"/>
                <a:gd name="T50" fmla="*/ 81 w 217"/>
                <a:gd name="T51" fmla="*/ 2 h 206"/>
                <a:gd name="T52" fmla="*/ 99 w 217"/>
                <a:gd name="T53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7" h="206">
                  <a:moveTo>
                    <a:pt x="99" y="0"/>
                  </a:moveTo>
                  <a:lnTo>
                    <a:pt x="119" y="1"/>
                  </a:lnTo>
                  <a:lnTo>
                    <a:pt x="137" y="6"/>
                  </a:lnTo>
                  <a:lnTo>
                    <a:pt x="157" y="12"/>
                  </a:lnTo>
                  <a:lnTo>
                    <a:pt x="173" y="22"/>
                  </a:lnTo>
                  <a:lnTo>
                    <a:pt x="187" y="33"/>
                  </a:lnTo>
                  <a:lnTo>
                    <a:pt x="200" y="48"/>
                  </a:lnTo>
                  <a:lnTo>
                    <a:pt x="210" y="65"/>
                  </a:lnTo>
                  <a:lnTo>
                    <a:pt x="215" y="86"/>
                  </a:lnTo>
                  <a:lnTo>
                    <a:pt x="217" y="107"/>
                  </a:lnTo>
                  <a:lnTo>
                    <a:pt x="216" y="168"/>
                  </a:lnTo>
                  <a:lnTo>
                    <a:pt x="185" y="188"/>
                  </a:lnTo>
                  <a:lnTo>
                    <a:pt x="154" y="201"/>
                  </a:lnTo>
                  <a:lnTo>
                    <a:pt x="123" y="206"/>
                  </a:lnTo>
                  <a:lnTo>
                    <a:pt x="93" y="206"/>
                  </a:lnTo>
                  <a:lnTo>
                    <a:pt x="62" y="200"/>
                  </a:lnTo>
                  <a:lnTo>
                    <a:pt x="31" y="186"/>
                  </a:lnTo>
                  <a:lnTo>
                    <a:pt x="0" y="167"/>
                  </a:lnTo>
                  <a:lnTo>
                    <a:pt x="0" y="109"/>
                  </a:lnTo>
                  <a:lnTo>
                    <a:pt x="2" y="82"/>
                  </a:lnTo>
                  <a:lnTo>
                    <a:pt x="8" y="61"/>
                  </a:lnTo>
                  <a:lnTo>
                    <a:pt x="18" y="42"/>
                  </a:lnTo>
                  <a:lnTo>
                    <a:pt x="30" y="27"/>
                  </a:lnTo>
                  <a:lnTo>
                    <a:pt x="46" y="15"/>
                  </a:lnTo>
                  <a:lnTo>
                    <a:pt x="62" y="7"/>
                  </a:lnTo>
                  <a:lnTo>
                    <a:pt x="8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9A64F5-32F3-4209-920C-0C85DDF2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691" y="4791169"/>
              <a:ext cx="1216506" cy="400652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80B4DC7F-FA19-4D2B-A303-048F99176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470" y="4929190"/>
              <a:ext cx="1547936" cy="12111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630159E1-AED4-42B3-AC38-58172BD7E155}"/>
              </a:ext>
            </a:extLst>
          </p:cNvPr>
          <p:cNvSpPr/>
          <p:nvPr/>
        </p:nvSpPr>
        <p:spPr>
          <a:xfrm>
            <a:off x="5676525" y="187797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90AC7AC-D65D-49AE-AEB3-6538F80F5686}"/>
              </a:ext>
            </a:extLst>
          </p:cNvPr>
          <p:cNvSpPr/>
          <p:nvPr/>
        </p:nvSpPr>
        <p:spPr>
          <a:xfrm>
            <a:off x="7630460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3CBF59-D2B8-4562-8EAF-8EC23AE6120C}"/>
              </a:ext>
            </a:extLst>
          </p:cNvPr>
          <p:cNvSpPr/>
          <p:nvPr/>
        </p:nvSpPr>
        <p:spPr>
          <a:xfrm>
            <a:off x="8321681" y="4445149"/>
            <a:ext cx="825872" cy="8258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2F5582-6CBF-40C6-B641-22B91B6C6320}"/>
              </a:ext>
            </a:extLst>
          </p:cNvPr>
          <p:cNvSpPr/>
          <p:nvPr/>
        </p:nvSpPr>
        <p:spPr>
          <a:xfrm>
            <a:off x="3044447" y="4445149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1E9B921-78A2-4252-A89E-310CE235EF11}"/>
              </a:ext>
            </a:extLst>
          </p:cNvPr>
          <p:cNvSpPr/>
          <p:nvPr/>
        </p:nvSpPr>
        <p:spPr>
          <a:xfrm>
            <a:off x="3681018" y="2482901"/>
            <a:ext cx="825872" cy="8258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431C4E5-AF64-406D-B795-73AD136C1DF0}"/>
              </a:ext>
            </a:extLst>
          </p:cNvPr>
          <p:cNvGrpSpPr/>
          <p:nvPr/>
        </p:nvGrpSpPr>
        <p:grpSpPr>
          <a:xfrm>
            <a:off x="3261041" y="4751795"/>
            <a:ext cx="392687" cy="212580"/>
            <a:chOff x="-1412875" y="3252788"/>
            <a:chExt cx="3935413" cy="2130425"/>
          </a:xfrm>
          <a:solidFill>
            <a:schemeClr val="bg1"/>
          </a:solidFill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1F9980FF-AF30-43E5-AE4F-09393F128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12875" y="3252788"/>
              <a:ext cx="3935413" cy="2130425"/>
            </a:xfrm>
            <a:custGeom>
              <a:avLst/>
              <a:gdLst>
                <a:gd name="T0" fmla="*/ 1796 w 1828"/>
                <a:gd name="T1" fmla="*/ 455 h 990"/>
                <a:gd name="T2" fmla="*/ 1552 w 1828"/>
                <a:gd name="T3" fmla="*/ 228 h 990"/>
                <a:gd name="T4" fmla="*/ 914 w 1828"/>
                <a:gd name="T5" fmla="*/ 0 h 990"/>
                <a:gd name="T6" fmla="*/ 276 w 1828"/>
                <a:gd name="T7" fmla="*/ 228 h 990"/>
                <a:gd name="T8" fmla="*/ 32 w 1828"/>
                <a:gd name="T9" fmla="*/ 455 h 990"/>
                <a:gd name="T10" fmla="*/ 0 w 1828"/>
                <a:gd name="T11" fmla="*/ 495 h 990"/>
                <a:gd name="T12" fmla="*/ 32 w 1828"/>
                <a:gd name="T13" fmla="*/ 535 h 990"/>
                <a:gd name="T14" fmla="*/ 276 w 1828"/>
                <a:gd name="T15" fmla="*/ 762 h 990"/>
                <a:gd name="T16" fmla="*/ 914 w 1828"/>
                <a:gd name="T17" fmla="*/ 990 h 990"/>
                <a:gd name="T18" fmla="*/ 1552 w 1828"/>
                <a:gd name="T19" fmla="*/ 762 h 990"/>
                <a:gd name="T20" fmla="*/ 1796 w 1828"/>
                <a:gd name="T21" fmla="*/ 535 h 990"/>
                <a:gd name="T22" fmla="*/ 1828 w 1828"/>
                <a:gd name="T23" fmla="*/ 495 h 990"/>
                <a:gd name="T24" fmla="*/ 1796 w 1828"/>
                <a:gd name="T25" fmla="*/ 455 h 990"/>
                <a:gd name="T26" fmla="*/ 914 w 1828"/>
                <a:gd name="T27" fmla="*/ 842 h 990"/>
                <a:gd name="T28" fmla="*/ 567 w 1828"/>
                <a:gd name="T29" fmla="*/ 495 h 990"/>
                <a:gd name="T30" fmla="*/ 578 w 1828"/>
                <a:gd name="T31" fmla="*/ 408 h 990"/>
                <a:gd name="T32" fmla="*/ 499 w 1828"/>
                <a:gd name="T33" fmla="*/ 395 h 990"/>
                <a:gd name="T34" fmla="*/ 487 w 1828"/>
                <a:gd name="T35" fmla="*/ 495 h 990"/>
                <a:gd name="T36" fmla="*/ 624 w 1828"/>
                <a:gd name="T37" fmla="*/ 808 h 990"/>
                <a:gd name="T38" fmla="*/ 354 w 1828"/>
                <a:gd name="T39" fmla="*/ 661 h 990"/>
                <a:gd name="T40" fmla="*/ 167 w 1828"/>
                <a:gd name="T41" fmla="*/ 495 h 990"/>
                <a:gd name="T42" fmla="*/ 354 w 1828"/>
                <a:gd name="T43" fmla="*/ 329 h 990"/>
                <a:gd name="T44" fmla="*/ 624 w 1828"/>
                <a:gd name="T45" fmla="*/ 182 h 990"/>
                <a:gd name="T46" fmla="*/ 677 w 1828"/>
                <a:gd name="T47" fmla="*/ 242 h 990"/>
                <a:gd name="T48" fmla="*/ 914 w 1828"/>
                <a:gd name="T49" fmla="*/ 148 h 990"/>
                <a:gd name="T50" fmla="*/ 1261 w 1828"/>
                <a:gd name="T51" fmla="*/ 495 h 990"/>
                <a:gd name="T52" fmla="*/ 914 w 1828"/>
                <a:gd name="T53" fmla="*/ 842 h 990"/>
                <a:gd name="T54" fmla="*/ 1474 w 1828"/>
                <a:gd name="T55" fmla="*/ 661 h 990"/>
                <a:gd name="T56" fmla="*/ 1204 w 1828"/>
                <a:gd name="T57" fmla="*/ 808 h 990"/>
                <a:gd name="T58" fmla="*/ 1341 w 1828"/>
                <a:gd name="T59" fmla="*/ 495 h 990"/>
                <a:gd name="T60" fmla="*/ 1204 w 1828"/>
                <a:gd name="T61" fmla="*/ 182 h 990"/>
                <a:gd name="T62" fmla="*/ 1474 w 1828"/>
                <a:gd name="T63" fmla="*/ 329 h 990"/>
                <a:gd name="T64" fmla="*/ 1661 w 1828"/>
                <a:gd name="T65" fmla="*/ 495 h 990"/>
                <a:gd name="T66" fmla="*/ 1474 w 1828"/>
                <a:gd name="T67" fmla="*/ 661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28" h="990">
                  <a:moveTo>
                    <a:pt x="1796" y="455"/>
                  </a:moveTo>
                  <a:cubicBezTo>
                    <a:pt x="1793" y="451"/>
                    <a:pt x="1704" y="340"/>
                    <a:pt x="1552" y="228"/>
                  </a:cubicBezTo>
                  <a:cubicBezTo>
                    <a:pt x="1349" y="79"/>
                    <a:pt x="1129" y="0"/>
                    <a:pt x="914" y="0"/>
                  </a:cubicBezTo>
                  <a:cubicBezTo>
                    <a:pt x="699" y="0"/>
                    <a:pt x="479" y="79"/>
                    <a:pt x="276" y="228"/>
                  </a:cubicBezTo>
                  <a:cubicBezTo>
                    <a:pt x="124" y="340"/>
                    <a:pt x="35" y="451"/>
                    <a:pt x="32" y="45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32" y="535"/>
                    <a:pt x="32" y="535"/>
                    <a:pt x="32" y="535"/>
                  </a:cubicBezTo>
                  <a:cubicBezTo>
                    <a:pt x="35" y="539"/>
                    <a:pt x="124" y="650"/>
                    <a:pt x="276" y="762"/>
                  </a:cubicBezTo>
                  <a:cubicBezTo>
                    <a:pt x="479" y="911"/>
                    <a:pt x="699" y="990"/>
                    <a:pt x="914" y="990"/>
                  </a:cubicBezTo>
                  <a:cubicBezTo>
                    <a:pt x="1129" y="990"/>
                    <a:pt x="1349" y="911"/>
                    <a:pt x="1552" y="762"/>
                  </a:cubicBezTo>
                  <a:cubicBezTo>
                    <a:pt x="1704" y="650"/>
                    <a:pt x="1793" y="539"/>
                    <a:pt x="1796" y="535"/>
                  </a:cubicBezTo>
                  <a:cubicBezTo>
                    <a:pt x="1828" y="495"/>
                    <a:pt x="1828" y="495"/>
                    <a:pt x="1828" y="495"/>
                  </a:cubicBezTo>
                  <a:lnTo>
                    <a:pt x="1796" y="455"/>
                  </a:lnTo>
                  <a:close/>
                  <a:moveTo>
                    <a:pt x="914" y="842"/>
                  </a:moveTo>
                  <a:cubicBezTo>
                    <a:pt x="723" y="842"/>
                    <a:pt x="567" y="686"/>
                    <a:pt x="567" y="495"/>
                  </a:cubicBezTo>
                  <a:cubicBezTo>
                    <a:pt x="567" y="465"/>
                    <a:pt x="571" y="436"/>
                    <a:pt x="578" y="408"/>
                  </a:cubicBezTo>
                  <a:cubicBezTo>
                    <a:pt x="499" y="395"/>
                    <a:pt x="499" y="395"/>
                    <a:pt x="499" y="395"/>
                  </a:cubicBezTo>
                  <a:cubicBezTo>
                    <a:pt x="492" y="427"/>
                    <a:pt x="487" y="461"/>
                    <a:pt x="487" y="495"/>
                  </a:cubicBezTo>
                  <a:cubicBezTo>
                    <a:pt x="487" y="618"/>
                    <a:pt x="540" y="730"/>
                    <a:pt x="624" y="808"/>
                  </a:cubicBezTo>
                  <a:cubicBezTo>
                    <a:pt x="516" y="768"/>
                    <a:pt x="424" y="712"/>
                    <a:pt x="354" y="661"/>
                  </a:cubicBezTo>
                  <a:cubicBezTo>
                    <a:pt x="268" y="598"/>
                    <a:pt x="204" y="534"/>
                    <a:pt x="167" y="495"/>
                  </a:cubicBezTo>
                  <a:cubicBezTo>
                    <a:pt x="204" y="456"/>
                    <a:pt x="268" y="392"/>
                    <a:pt x="354" y="329"/>
                  </a:cubicBezTo>
                  <a:cubicBezTo>
                    <a:pt x="424" y="278"/>
                    <a:pt x="516" y="222"/>
                    <a:pt x="624" y="182"/>
                  </a:cubicBezTo>
                  <a:cubicBezTo>
                    <a:pt x="677" y="242"/>
                    <a:pt x="677" y="242"/>
                    <a:pt x="677" y="242"/>
                  </a:cubicBezTo>
                  <a:cubicBezTo>
                    <a:pt x="739" y="184"/>
                    <a:pt x="823" y="148"/>
                    <a:pt x="914" y="148"/>
                  </a:cubicBezTo>
                  <a:cubicBezTo>
                    <a:pt x="1105" y="148"/>
                    <a:pt x="1261" y="304"/>
                    <a:pt x="1261" y="495"/>
                  </a:cubicBezTo>
                  <a:cubicBezTo>
                    <a:pt x="1261" y="686"/>
                    <a:pt x="1105" y="842"/>
                    <a:pt x="914" y="842"/>
                  </a:cubicBezTo>
                  <a:close/>
                  <a:moveTo>
                    <a:pt x="1474" y="661"/>
                  </a:moveTo>
                  <a:cubicBezTo>
                    <a:pt x="1404" y="712"/>
                    <a:pt x="1312" y="768"/>
                    <a:pt x="1204" y="808"/>
                  </a:cubicBezTo>
                  <a:cubicBezTo>
                    <a:pt x="1288" y="730"/>
                    <a:pt x="1341" y="618"/>
                    <a:pt x="1341" y="495"/>
                  </a:cubicBezTo>
                  <a:cubicBezTo>
                    <a:pt x="1341" y="372"/>
                    <a:pt x="1288" y="260"/>
                    <a:pt x="1204" y="182"/>
                  </a:cubicBezTo>
                  <a:cubicBezTo>
                    <a:pt x="1312" y="222"/>
                    <a:pt x="1404" y="278"/>
                    <a:pt x="1474" y="329"/>
                  </a:cubicBezTo>
                  <a:cubicBezTo>
                    <a:pt x="1560" y="392"/>
                    <a:pt x="1624" y="456"/>
                    <a:pt x="1661" y="495"/>
                  </a:cubicBezTo>
                  <a:cubicBezTo>
                    <a:pt x="1624" y="534"/>
                    <a:pt x="1560" y="598"/>
                    <a:pt x="1474" y="6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943E97A8-4B57-490D-B25A-907DF75F5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" y="3821113"/>
              <a:ext cx="995363" cy="995363"/>
            </a:xfrm>
            <a:custGeom>
              <a:avLst/>
              <a:gdLst>
                <a:gd name="T0" fmla="*/ 10 w 462"/>
                <a:gd name="T1" fmla="*/ 164 h 462"/>
                <a:gd name="T2" fmla="*/ 0 w 462"/>
                <a:gd name="T3" fmla="*/ 231 h 462"/>
                <a:gd name="T4" fmla="*/ 231 w 462"/>
                <a:gd name="T5" fmla="*/ 462 h 462"/>
                <a:gd name="T6" fmla="*/ 462 w 462"/>
                <a:gd name="T7" fmla="*/ 231 h 462"/>
                <a:gd name="T8" fmla="*/ 231 w 462"/>
                <a:gd name="T9" fmla="*/ 0 h 462"/>
                <a:gd name="T10" fmla="*/ 71 w 462"/>
                <a:gd name="T11" fmla="*/ 65 h 462"/>
                <a:gd name="T12" fmla="*/ 185 w 462"/>
                <a:gd name="T13" fmla="*/ 193 h 462"/>
                <a:gd name="T14" fmla="*/ 10 w 462"/>
                <a:gd name="T15" fmla="*/ 16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2" h="462">
                  <a:moveTo>
                    <a:pt x="10" y="164"/>
                  </a:moveTo>
                  <a:cubicBezTo>
                    <a:pt x="4" y="185"/>
                    <a:pt x="0" y="208"/>
                    <a:pt x="0" y="231"/>
                  </a:cubicBezTo>
                  <a:cubicBezTo>
                    <a:pt x="0" y="358"/>
                    <a:pt x="104" y="462"/>
                    <a:pt x="231" y="462"/>
                  </a:cubicBezTo>
                  <a:cubicBezTo>
                    <a:pt x="358" y="462"/>
                    <a:pt x="462" y="358"/>
                    <a:pt x="462" y="231"/>
                  </a:cubicBezTo>
                  <a:cubicBezTo>
                    <a:pt x="462" y="104"/>
                    <a:pt x="358" y="0"/>
                    <a:pt x="231" y="0"/>
                  </a:cubicBezTo>
                  <a:cubicBezTo>
                    <a:pt x="169" y="0"/>
                    <a:pt x="113" y="25"/>
                    <a:pt x="71" y="65"/>
                  </a:cubicBezTo>
                  <a:cubicBezTo>
                    <a:pt x="185" y="193"/>
                    <a:pt x="185" y="193"/>
                    <a:pt x="185" y="193"/>
                  </a:cubicBezTo>
                  <a:lnTo>
                    <a:pt x="1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F188F96-7F78-4EF5-9BFA-48D5AAFF81B8}"/>
              </a:ext>
            </a:extLst>
          </p:cNvPr>
          <p:cNvGrpSpPr/>
          <p:nvPr/>
        </p:nvGrpSpPr>
        <p:grpSpPr>
          <a:xfrm>
            <a:off x="3911654" y="2713723"/>
            <a:ext cx="364600" cy="364228"/>
            <a:chOff x="160338" y="1941512"/>
            <a:chExt cx="1552575" cy="1550989"/>
          </a:xfrm>
          <a:solidFill>
            <a:schemeClr val="bg1"/>
          </a:solidFill>
        </p:grpSpPr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B3F6A88B-9A55-4A0C-B5D9-7B47A1DA9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8" y="2541588"/>
              <a:ext cx="368300" cy="238125"/>
            </a:xfrm>
            <a:custGeom>
              <a:avLst/>
              <a:gdLst>
                <a:gd name="T0" fmla="*/ 373 w 373"/>
                <a:gd name="T1" fmla="*/ 0 h 241"/>
                <a:gd name="T2" fmla="*/ 0 w 373"/>
                <a:gd name="T3" fmla="*/ 0 h 241"/>
                <a:gd name="T4" fmla="*/ 242 w 373"/>
                <a:gd name="T5" fmla="*/ 241 h 241"/>
                <a:gd name="T6" fmla="*/ 373 w 373"/>
                <a:gd name="T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241">
                  <a:moveTo>
                    <a:pt x="37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2" y="241"/>
                    <a:pt x="242" y="241"/>
                    <a:pt x="242" y="241"/>
                  </a:cubicBezTo>
                  <a:cubicBezTo>
                    <a:pt x="278" y="157"/>
                    <a:pt x="322" y="76"/>
                    <a:pt x="3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7CE44083-A5F3-4FA5-A8E7-2C0305D99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00" y="2887663"/>
              <a:ext cx="423863" cy="423863"/>
            </a:xfrm>
            <a:custGeom>
              <a:avLst/>
              <a:gdLst>
                <a:gd name="T0" fmla="*/ 0 w 267"/>
                <a:gd name="T1" fmla="*/ 216 h 267"/>
                <a:gd name="T2" fmla="*/ 51 w 267"/>
                <a:gd name="T3" fmla="*/ 267 h 267"/>
                <a:gd name="T4" fmla="*/ 267 w 267"/>
                <a:gd name="T5" fmla="*/ 99 h 267"/>
                <a:gd name="T6" fmla="*/ 167 w 267"/>
                <a:gd name="T7" fmla="*/ 0 h 267"/>
                <a:gd name="T8" fmla="*/ 0 w 267"/>
                <a:gd name="T9" fmla="*/ 21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267">
                  <a:moveTo>
                    <a:pt x="0" y="216"/>
                  </a:moveTo>
                  <a:lnTo>
                    <a:pt x="51" y="267"/>
                  </a:lnTo>
                  <a:lnTo>
                    <a:pt x="267" y="99"/>
                  </a:lnTo>
                  <a:lnTo>
                    <a:pt x="167" y="0"/>
                  </a:lnTo>
                  <a:lnTo>
                    <a:pt x="0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13000790-6957-4C5D-927C-F8635CE1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13" y="3125788"/>
              <a:ext cx="238125" cy="366713"/>
            </a:xfrm>
            <a:custGeom>
              <a:avLst/>
              <a:gdLst>
                <a:gd name="T0" fmla="*/ 242 w 242"/>
                <a:gd name="T1" fmla="*/ 0 h 372"/>
                <a:gd name="T2" fmla="*/ 0 w 242"/>
                <a:gd name="T3" fmla="*/ 131 h 372"/>
                <a:gd name="T4" fmla="*/ 242 w 242"/>
                <a:gd name="T5" fmla="*/ 372 h 372"/>
                <a:gd name="T6" fmla="*/ 242 w 242"/>
                <a:gd name="T7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372">
                  <a:moveTo>
                    <a:pt x="242" y="0"/>
                  </a:moveTo>
                  <a:cubicBezTo>
                    <a:pt x="166" y="51"/>
                    <a:pt x="85" y="95"/>
                    <a:pt x="0" y="131"/>
                  </a:cubicBezTo>
                  <a:cubicBezTo>
                    <a:pt x="242" y="372"/>
                    <a:pt x="242" y="372"/>
                    <a:pt x="242" y="372"/>
                  </a:cubicBezTo>
                  <a:lnTo>
                    <a:pt x="2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" name="Oval 13">
              <a:extLst>
                <a:ext uri="{FF2B5EF4-FFF2-40B4-BE49-F238E27FC236}">
                  <a16:creationId xmlns:a16="http://schemas.microsoft.com/office/drawing/2014/main" id="{AA5949C6-DB36-462E-8758-D4FDB4266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063" y="2403475"/>
              <a:ext cx="371475" cy="368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6C62CFF5-33C4-4F50-A052-4A7286A4F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1941512"/>
              <a:ext cx="301625" cy="303213"/>
            </a:xfrm>
            <a:custGeom>
              <a:avLst/>
              <a:gdLst>
                <a:gd name="T0" fmla="*/ 307 w 307"/>
                <a:gd name="T1" fmla="*/ 0 h 307"/>
                <a:gd name="T2" fmla="*/ 0 w 307"/>
                <a:gd name="T3" fmla="*/ 47 h 307"/>
                <a:gd name="T4" fmla="*/ 259 w 307"/>
                <a:gd name="T5" fmla="*/ 307 h 307"/>
                <a:gd name="T6" fmla="*/ 307 w 307"/>
                <a:gd name="T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7" h="307">
                  <a:moveTo>
                    <a:pt x="307" y="0"/>
                  </a:moveTo>
                  <a:cubicBezTo>
                    <a:pt x="202" y="4"/>
                    <a:pt x="99" y="20"/>
                    <a:pt x="0" y="47"/>
                  </a:cubicBezTo>
                  <a:cubicBezTo>
                    <a:pt x="259" y="307"/>
                    <a:pt x="259" y="307"/>
                    <a:pt x="259" y="307"/>
                  </a:cubicBezTo>
                  <a:cubicBezTo>
                    <a:pt x="287" y="208"/>
                    <a:pt x="303" y="105"/>
                    <a:pt x="3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8754C4CA-D5FE-4FB7-8824-56EDD9256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800" y="2020888"/>
              <a:ext cx="1203325" cy="1201738"/>
            </a:xfrm>
            <a:custGeom>
              <a:avLst/>
              <a:gdLst>
                <a:gd name="T0" fmla="*/ 171 w 1220"/>
                <a:gd name="T1" fmla="*/ 740 h 1220"/>
                <a:gd name="T2" fmla="*/ 480 w 1220"/>
                <a:gd name="T3" fmla="*/ 1049 h 1220"/>
                <a:gd name="T4" fmla="*/ 261 w 1220"/>
                <a:gd name="T5" fmla="*/ 1220 h 1220"/>
                <a:gd name="T6" fmla="*/ 830 w 1220"/>
                <a:gd name="T7" fmla="*/ 886 h 1220"/>
                <a:gd name="T8" fmla="*/ 916 w 1220"/>
                <a:gd name="T9" fmla="*/ 800 h 1220"/>
                <a:gd name="T10" fmla="*/ 1220 w 1220"/>
                <a:gd name="T11" fmla="*/ 327 h 1220"/>
                <a:gd name="T12" fmla="*/ 893 w 1220"/>
                <a:gd name="T13" fmla="*/ 0 h 1220"/>
                <a:gd name="T14" fmla="*/ 420 w 1220"/>
                <a:gd name="T15" fmla="*/ 303 h 1220"/>
                <a:gd name="T16" fmla="*/ 334 w 1220"/>
                <a:gd name="T17" fmla="*/ 390 h 1220"/>
                <a:gd name="T18" fmla="*/ 0 w 1220"/>
                <a:gd name="T19" fmla="*/ 959 h 1220"/>
                <a:gd name="T20" fmla="*/ 171 w 1220"/>
                <a:gd name="T21" fmla="*/ 740 h 1220"/>
                <a:gd name="T22" fmla="*/ 644 w 1220"/>
                <a:gd name="T23" fmla="*/ 294 h 1220"/>
                <a:gd name="T24" fmla="*/ 925 w 1220"/>
                <a:gd name="T25" fmla="*/ 576 h 1220"/>
                <a:gd name="T26" fmla="*/ 644 w 1220"/>
                <a:gd name="T27" fmla="*/ 857 h 1220"/>
                <a:gd name="T28" fmla="*/ 363 w 1220"/>
                <a:gd name="T29" fmla="*/ 576 h 1220"/>
                <a:gd name="T30" fmla="*/ 644 w 1220"/>
                <a:gd name="T31" fmla="*/ 294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0" h="1220">
                  <a:moveTo>
                    <a:pt x="171" y="740"/>
                  </a:moveTo>
                  <a:cubicBezTo>
                    <a:pt x="480" y="1049"/>
                    <a:pt x="480" y="1049"/>
                    <a:pt x="480" y="1049"/>
                  </a:cubicBezTo>
                  <a:cubicBezTo>
                    <a:pt x="261" y="1220"/>
                    <a:pt x="261" y="1220"/>
                    <a:pt x="261" y="1220"/>
                  </a:cubicBezTo>
                  <a:cubicBezTo>
                    <a:pt x="476" y="1159"/>
                    <a:pt x="672" y="1044"/>
                    <a:pt x="830" y="886"/>
                  </a:cubicBezTo>
                  <a:cubicBezTo>
                    <a:pt x="916" y="800"/>
                    <a:pt x="916" y="800"/>
                    <a:pt x="916" y="800"/>
                  </a:cubicBezTo>
                  <a:cubicBezTo>
                    <a:pt x="1053" y="664"/>
                    <a:pt x="1155" y="502"/>
                    <a:pt x="1220" y="327"/>
                  </a:cubicBezTo>
                  <a:cubicBezTo>
                    <a:pt x="893" y="0"/>
                    <a:pt x="893" y="0"/>
                    <a:pt x="893" y="0"/>
                  </a:cubicBezTo>
                  <a:cubicBezTo>
                    <a:pt x="717" y="65"/>
                    <a:pt x="556" y="167"/>
                    <a:pt x="420" y="303"/>
                  </a:cubicBezTo>
                  <a:cubicBezTo>
                    <a:pt x="334" y="390"/>
                    <a:pt x="334" y="390"/>
                    <a:pt x="334" y="390"/>
                  </a:cubicBezTo>
                  <a:cubicBezTo>
                    <a:pt x="175" y="548"/>
                    <a:pt x="61" y="744"/>
                    <a:pt x="0" y="959"/>
                  </a:cubicBezTo>
                  <a:lnTo>
                    <a:pt x="171" y="740"/>
                  </a:lnTo>
                  <a:close/>
                  <a:moveTo>
                    <a:pt x="644" y="294"/>
                  </a:moveTo>
                  <a:cubicBezTo>
                    <a:pt x="799" y="294"/>
                    <a:pt x="925" y="421"/>
                    <a:pt x="925" y="576"/>
                  </a:cubicBezTo>
                  <a:cubicBezTo>
                    <a:pt x="925" y="731"/>
                    <a:pt x="799" y="857"/>
                    <a:pt x="644" y="857"/>
                  </a:cubicBezTo>
                  <a:cubicBezTo>
                    <a:pt x="489" y="857"/>
                    <a:pt x="363" y="731"/>
                    <a:pt x="363" y="576"/>
                  </a:cubicBezTo>
                  <a:cubicBezTo>
                    <a:pt x="363" y="421"/>
                    <a:pt x="489" y="294"/>
                    <a:pt x="644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8B02F3A-0C49-49D5-AF51-D1976D3B4964}"/>
              </a:ext>
            </a:extLst>
          </p:cNvPr>
          <p:cNvGrpSpPr/>
          <p:nvPr/>
        </p:nvGrpSpPr>
        <p:grpSpPr>
          <a:xfrm>
            <a:off x="5872070" y="2091599"/>
            <a:ext cx="434782" cy="398616"/>
            <a:chOff x="-3390902" y="1392237"/>
            <a:chExt cx="4237039" cy="3884614"/>
          </a:xfrm>
        </p:grpSpPr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ACA73C4C-9869-4328-BCD5-3C4433744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67013" y="4745038"/>
              <a:ext cx="660400" cy="531813"/>
            </a:xfrm>
            <a:custGeom>
              <a:avLst/>
              <a:gdLst>
                <a:gd name="T0" fmla="*/ 416 w 416"/>
                <a:gd name="T1" fmla="*/ 94 h 335"/>
                <a:gd name="T2" fmla="*/ 279 w 416"/>
                <a:gd name="T3" fmla="*/ 335 h 335"/>
                <a:gd name="T4" fmla="*/ 0 w 416"/>
                <a:gd name="T5" fmla="*/ 335 h 335"/>
                <a:gd name="T6" fmla="*/ 190 w 416"/>
                <a:gd name="T7" fmla="*/ 0 h 335"/>
                <a:gd name="T8" fmla="*/ 416 w 416"/>
                <a:gd name="T9" fmla="*/ 9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335">
                  <a:moveTo>
                    <a:pt x="416" y="94"/>
                  </a:moveTo>
                  <a:lnTo>
                    <a:pt x="279" y="335"/>
                  </a:lnTo>
                  <a:lnTo>
                    <a:pt x="0" y="335"/>
                  </a:lnTo>
                  <a:lnTo>
                    <a:pt x="190" y="0"/>
                  </a:lnTo>
                  <a:lnTo>
                    <a:pt x="416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C3CF863C-F5BB-4978-B29A-FAE28C2D8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8" y="4745038"/>
              <a:ext cx="660400" cy="531813"/>
            </a:xfrm>
            <a:custGeom>
              <a:avLst/>
              <a:gdLst>
                <a:gd name="T0" fmla="*/ 0 w 416"/>
                <a:gd name="T1" fmla="*/ 94 h 335"/>
                <a:gd name="T2" fmla="*/ 137 w 416"/>
                <a:gd name="T3" fmla="*/ 335 h 335"/>
                <a:gd name="T4" fmla="*/ 416 w 416"/>
                <a:gd name="T5" fmla="*/ 335 h 335"/>
                <a:gd name="T6" fmla="*/ 226 w 416"/>
                <a:gd name="T7" fmla="*/ 0 h 335"/>
                <a:gd name="T8" fmla="*/ 0 w 416"/>
                <a:gd name="T9" fmla="*/ 9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335">
                  <a:moveTo>
                    <a:pt x="0" y="94"/>
                  </a:moveTo>
                  <a:lnTo>
                    <a:pt x="137" y="335"/>
                  </a:lnTo>
                  <a:lnTo>
                    <a:pt x="416" y="335"/>
                  </a:lnTo>
                  <a:lnTo>
                    <a:pt x="226" y="0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2F07029-7844-4050-8ACC-A68773744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90902" y="1392237"/>
              <a:ext cx="3581400" cy="3575050"/>
            </a:xfrm>
            <a:custGeom>
              <a:avLst/>
              <a:gdLst>
                <a:gd name="connsiteX0" fmla="*/ 1790700 w 3581400"/>
                <a:gd name="connsiteY0" fmla="*/ 0 h 3575050"/>
                <a:gd name="connsiteX1" fmla="*/ 3581400 w 3581400"/>
                <a:gd name="connsiteY1" fmla="*/ 1787525 h 3575050"/>
                <a:gd name="connsiteX2" fmla="*/ 1790700 w 3581400"/>
                <a:gd name="connsiteY2" fmla="*/ 3575050 h 3575050"/>
                <a:gd name="connsiteX3" fmla="*/ 0 w 3581400"/>
                <a:gd name="connsiteY3" fmla="*/ 1787525 h 3575050"/>
                <a:gd name="connsiteX4" fmla="*/ 1790700 w 3581400"/>
                <a:gd name="connsiteY4" fmla="*/ 0 h 3575050"/>
                <a:gd name="connsiteX5" fmla="*/ 1790701 w 3581400"/>
                <a:gd name="connsiteY5" fmla="*/ 550863 h 3575050"/>
                <a:gd name="connsiteX6" fmla="*/ 550863 w 3581400"/>
                <a:gd name="connsiteY6" fmla="*/ 1787526 h 3575050"/>
                <a:gd name="connsiteX7" fmla="*/ 1790701 w 3581400"/>
                <a:gd name="connsiteY7" fmla="*/ 3024189 h 3575050"/>
                <a:gd name="connsiteX8" fmla="*/ 3030539 w 3581400"/>
                <a:gd name="connsiteY8" fmla="*/ 1787526 h 3575050"/>
                <a:gd name="connsiteX9" fmla="*/ 1790701 w 3581400"/>
                <a:gd name="connsiteY9" fmla="*/ 550863 h 357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400" h="3575050">
                  <a:moveTo>
                    <a:pt x="1790700" y="0"/>
                  </a:moveTo>
                  <a:cubicBezTo>
                    <a:pt x="2779676" y="0"/>
                    <a:pt x="3581400" y="800302"/>
                    <a:pt x="3581400" y="1787525"/>
                  </a:cubicBezTo>
                  <a:cubicBezTo>
                    <a:pt x="3581400" y="2774748"/>
                    <a:pt x="2779676" y="3575050"/>
                    <a:pt x="1790700" y="3575050"/>
                  </a:cubicBezTo>
                  <a:cubicBezTo>
                    <a:pt x="801724" y="3575050"/>
                    <a:pt x="0" y="2774748"/>
                    <a:pt x="0" y="1787525"/>
                  </a:cubicBezTo>
                  <a:cubicBezTo>
                    <a:pt x="0" y="800302"/>
                    <a:pt x="801724" y="0"/>
                    <a:pt x="1790700" y="0"/>
                  </a:cubicBezTo>
                  <a:close/>
                  <a:moveTo>
                    <a:pt x="1790701" y="550863"/>
                  </a:moveTo>
                  <a:cubicBezTo>
                    <a:pt x="1105957" y="550863"/>
                    <a:pt x="550863" y="1104536"/>
                    <a:pt x="550863" y="1787526"/>
                  </a:cubicBezTo>
                  <a:cubicBezTo>
                    <a:pt x="550863" y="2470516"/>
                    <a:pt x="1105957" y="3024189"/>
                    <a:pt x="1790701" y="3024189"/>
                  </a:cubicBezTo>
                  <a:cubicBezTo>
                    <a:pt x="2475445" y="3024189"/>
                    <a:pt x="3030539" y="2470516"/>
                    <a:pt x="3030539" y="1787526"/>
                  </a:cubicBezTo>
                  <a:cubicBezTo>
                    <a:pt x="3030539" y="1104536"/>
                    <a:pt x="2475445" y="550863"/>
                    <a:pt x="1790701" y="5508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E2AF194-611B-4D26-9178-3DA2CD4D4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66963" y="2414588"/>
              <a:ext cx="1533526" cy="1530350"/>
            </a:xfrm>
            <a:custGeom>
              <a:avLst/>
              <a:gdLst>
                <a:gd name="connsiteX0" fmla="*/ 766763 w 1533526"/>
                <a:gd name="connsiteY0" fmla="*/ 0 h 1530350"/>
                <a:gd name="connsiteX1" fmla="*/ 1533526 w 1533526"/>
                <a:gd name="connsiteY1" fmla="*/ 765175 h 1530350"/>
                <a:gd name="connsiteX2" fmla="*/ 766763 w 1533526"/>
                <a:gd name="connsiteY2" fmla="*/ 1530350 h 1530350"/>
                <a:gd name="connsiteX3" fmla="*/ 0 w 1533526"/>
                <a:gd name="connsiteY3" fmla="*/ 765175 h 1530350"/>
                <a:gd name="connsiteX4" fmla="*/ 766763 w 1533526"/>
                <a:gd name="connsiteY4" fmla="*/ 0 h 153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3526" h="1530350">
                  <a:moveTo>
                    <a:pt x="766763" y="0"/>
                  </a:moveTo>
                  <a:cubicBezTo>
                    <a:pt x="1190235" y="0"/>
                    <a:pt x="1533526" y="342581"/>
                    <a:pt x="1533526" y="765175"/>
                  </a:cubicBezTo>
                  <a:cubicBezTo>
                    <a:pt x="1533526" y="1187769"/>
                    <a:pt x="1190235" y="1530350"/>
                    <a:pt x="766763" y="1530350"/>
                  </a:cubicBezTo>
                  <a:cubicBezTo>
                    <a:pt x="343291" y="1530350"/>
                    <a:pt x="0" y="1187769"/>
                    <a:pt x="0" y="765175"/>
                  </a:cubicBezTo>
                  <a:cubicBezTo>
                    <a:pt x="0" y="342581"/>
                    <a:pt x="343291" y="0"/>
                    <a:pt x="7667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/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6EA1CFA3-E19F-4D25-A72A-18BF139E9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0363" y="2819401"/>
              <a:ext cx="1206500" cy="720725"/>
            </a:xfrm>
            <a:custGeom>
              <a:avLst/>
              <a:gdLst>
                <a:gd name="T0" fmla="*/ 228 w 760"/>
                <a:gd name="T1" fmla="*/ 0 h 454"/>
                <a:gd name="T2" fmla="*/ 0 w 760"/>
                <a:gd name="T3" fmla="*/ 227 h 454"/>
                <a:gd name="T4" fmla="*/ 228 w 760"/>
                <a:gd name="T5" fmla="*/ 454 h 454"/>
                <a:gd name="T6" fmla="*/ 760 w 760"/>
                <a:gd name="T7" fmla="*/ 454 h 454"/>
                <a:gd name="T8" fmla="*/ 532 w 760"/>
                <a:gd name="T9" fmla="*/ 227 h 454"/>
                <a:gd name="T10" fmla="*/ 760 w 760"/>
                <a:gd name="T11" fmla="*/ 0 h 454"/>
                <a:gd name="T12" fmla="*/ 228 w 760"/>
                <a:gd name="T13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0" h="454">
                  <a:moveTo>
                    <a:pt x="228" y="0"/>
                  </a:moveTo>
                  <a:lnTo>
                    <a:pt x="0" y="227"/>
                  </a:lnTo>
                  <a:lnTo>
                    <a:pt x="228" y="454"/>
                  </a:lnTo>
                  <a:lnTo>
                    <a:pt x="760" y="454"/>
                  </a:lnTo>
                  <a:lnTo>
                    <a:pt x="532" y="227"/>
                  </a:lnTo>
                  <a:lnTo>
                    <a:pt x="760" y="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0E8AC3A-18ED-45BD-A8C7-34842CB1699F}"/>
              </a:ext>
            </a:extLst>
          </p:cNvPr>
          <p:cNvGrpSpPr/>
          <p:nvPr/>
        </p:nvGrpSpPr>
        <p:grpSpPr>
          <a:xfrm>
            <a:off x="7819552" y="2696408"/>
            <a:ext cx="447691" cy="398861"/>
            <a:chOff x="-4822825" y="2257425"/>
            <a:chExt cx="4410075" cy="3929063"/>
          </a:xfrm>
          <a:solidFill>
            <a:schemeClr val="bg1"/>
          </a:solidFill>
        </p:grpSpPr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5FC3CB4B-D7EB-4034-918E-11F20B143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95588" y="2890838"/>
              <a:ext cx="2382838" cy="3295650"/>
            </a:xfrm>
            <a:custGeom>
              <a:avLst/>
              <a:gdLst>
                <a:gd name="T0" fmla="*/ 852 w 1107"/>
                <a:gd name="T1" fmla="*/ 1022 h 1534"/>
                <a:gd name="T2" fmla="*/ 1107 w 1107"/>
                <a:gd name="T3" fmla="*/ 767 h 1534"/>
                <a:gd name="T4" fmla="*/ 852 w 1107"/>
                <a:gd name="T5" fmla="*/ 512 h 1534"/>
                <a:gd name="T6" fmla="*/ 893 w 1107"/>
                <a:gd name="T7" fmla="*/ 471 h 1534"/>
                <a:gd name="T8" fmla="*/ 893 w 1107"/>
                <a:gd name="T9" fmla="*/ 213 h 1534"/>
                <a:gd name="T10" fmla="*/ 764 w 1107"/>
                <a:gd name="T11" fmla="*/ 160 h 1534"/>
                <a:gd name="T12" fmla="*/ 636 w 1107"/>
                <a:gd name="T13" fmla="*/ 213 h 1534"/>
                <a:gd name="T14" fmla="*/ 594 w 1107"/>
                <a:gd name="T15" fmla="*/ 255 h 1534"/>
                <a:gd name="T16" fmla="*/ 340 w 1107"/>
                <a:gd name="T17" fmla="*/ 0 h 1534"/>
                <a:gd name="T18" fmla="*/ 264 w 1107"/>
                <a:gd name="T19" fmla="*/ 75 h 1534"/>
                <a:gd name="T20" fmla="*/ 264 w 1107"/>
                <a:gd name="T21" fmla="*/ 194 h 1534"/>
                <a:gd name="T22" fmla="*/ 497 w 1107"/>
                <a:gd name="T23" fmla="*/ 488 h 1534"/>
                <a:gd name="T24" fmla="*/ 264 w 1107"/>
                <a:gd name="T25" fmla="*/ 782 h 1534"/>
                <a:gd name="T26" fmla="*/ 264 w 1107"/>
                <a:gd name="T27" fmla="*/ 1151 h 1534"/>
                <a:gd name="T28" fmla="*/ 44 w 1107"/>
                <a:gd name="T29" fmla="*/ 1151 h 1534"/>
                <a:gd name="T30" fmla="*/ 0 w 1107"/>
                <a:gd name="T31" fmla="*/ 1195 h 1534"/>
                <a:gd name="T32" fmla="*/ 340 w 1107"/>
                <a:gd name="T33" fmla="*/ 1534 h 1534"/>
                <a:gd name="T34" fmla="*/ 594 w 1107"/>
                <a:gd name="T35" fmla="*/ 1280 h 1534"/>
                <a:gd name="T36" fmla="*/ 630 w 1107"/>
                <a:gd name="T37" fmla="*/ 1315 h 1534"/>
                <a:gd name="T38" fmla="*/ 888 w 1107"/>
                <a:gd name="T39" fmla="*/ 1315 h 1534"/>
                <a:gd name="T40" fmla="*/ 888 w 1107"/>
                <a:gd name="T41" fmla="*/ 1057 h 1534"/>
                <a:gd name="T42" fmla="*/ 852 w 1107"/>
                <a:gd name="T43" fmla="*/ 1022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07" h="1534">
                  <a:moveTo>
                    <a:pt x="852" y="1022"/>
                  </a:moveTo>
                  <a:cubicBezTo>
                    <a:pt x="1107" y="767"/>
                    <a:pt x="1107" y="767"/>
                    <a:pt x="1107" y="767"/>
                  </a:cubicBezTo>
                  <a:cubicBezTo>
                    <a:pt x="852" y="512"/>
                    <a:pt x="852" y="512"/>
                    <a:pt x="852" y="512"/>
                  </a:cubicBezTo>
                  <a:cubicBezTo>
                    <a:pt x="893" y="471"/>
                    <a:pt x="893" y="471"/>
                    <a:pt x="893" y="471"/>
                  </a:cubicBezTo>
                  <a:cubicBezTo>
                    <a:pt x="964" y="400"/>
                    <a:pt x="964" y="285"/>
                    <a:pt x="893" y="213"/>
                  </a:cubicBezTo>
                  <a:cubicBezTo>
                    <a:pt x="859" y="179"/>
                    <a:pt x="813" y="160"/>
                    <a:pt x="764" y="160"/>
                  </a:cubicBezTo>
                  <a:cubicBezTo>
                    <a:pt x="716" y="160"/>
                    <a:pt x="670" y="179"/>
                    <a:pt x="636" y="213"/>
                  </a:cubicBezTo>
                  <a:cubicBezTo>
                    <a:pt x="594" y="255"/>
                    <a:pt x="594" y="255"/>
                    <a:pt x="594" y="255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264" y="75"/>
                    <a:pt x="264" y="75"/>
                    <a:pt x="264" y="75"/>
                  </a:cubicBezTo>
                  <a:cubicBezTo>
                    <a:pt x="264" y="194"/>
                    <a:pt x="264" y="194"/>
                    <a:pt x="264" y="194"/>
                  </a:cubicBezTo>
                  <a:cubicBezTo>
                    <a:pt x="397" y="225"/>
                    <a:pt x="497" y="345"/>
                    <a:pt x="497" y="488"/>
                  </a:cubicBezTo>
                  <a:cubicBezTo>
                    <a:pt x="497" y="631"/>
                    <a:pt x="397" y="750"/>
                    <a:pt x="264" y="782"/>
                  </a:cubicBezTo>
                  <a:cubicBezTo>
                    <a:pt x="264" y="1151"/>
                    <a:pt x="264" y="1151"/>
                    <a:pt x="264" y="1151"/>
                  </a:cubicBezTo>
                  <a:cubicBezTo>
                    <a:pt x="44" y="1151"/>
                    <a:pt x="44" y="1151"/>
                    <a:pt x="44" y="1151"/>
                  </a:cubicBezTo>
                  <a:cubicBezTo>
                    <a:pt x="0" y="1195"/>
                    <a:pt x="0" y="1195"/>
                    <a:pt x="0" y="1195"/>
                  </a:cubicBezTo>
                  <a:cubicBezTo>
                    <a:pt x="340" y="1534"/>
                    <a:pt x="340" y="1534"/>
                    <a:pt x="340" y="1534"/>
                  </a:cubicBezTo>
                  <a:cubicBezTo>
                    <a:pt x="594" y="1280"/>
                    <a:pt x="594" y="1280"/>
                    <a:pt x="594" y="1280"/>
                  </a:cubicBezTo>
                  <a:cubicBezTo>
                    <a:pt x="630" y="1315"/>
                    <a:pt x="630" y="1315"/>
                    <a:pt x="630" y="1315"/>
                  </a:cubicBezTo>
                  <a:cubicBezTo>
                    <a:pt x="701" y="1386"/>
                    <a:pt x="817" y="1386"/>
                    <a:pt x="888" y="1315"/>
                  </a:cubicBezTo>
                  <a:cubicBezTo>
                    <a:pt x="959" y="1244"/>
                    <a:pt x="959" y="1128"/>
                    <a:pt x="888" y="1057"/>
                  </a:cubicBezTo>
                  <a:lnTo>
                    <a:pt x="852" y="10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BD3DFE17-5032-45F1-B9B8-FA1442B68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22825" y="2257425"/>
              <a:ext cx="2838450" cy="2847975"/>
            </a:xfrm>
            <a:custGeom>
              <a:avLst/>
              <a:gdLst>
                <a:gd name="T0" fmla="*/ 1085 w 1318"/>
                <a:gd name="T1" fmla="*/ 1326 h 1326"/>
                <a:gd name="T2" fmla="*/ 1085 w 1318"/>
                <a:gd name="T3" fmla="*/ 965 h 1326"/>
                <a:gd name="T4" fmla="*/ 1135 w 1318"/>
                <a:gd name="T5" fmla="*/ 965 h 1326"/>
                <a:gd name="T6" fmla="*/ 1318 w 1318"/>
                <a:gd name="T7" fmla="*/ 783 h 1326"/>
                <a:gd name="T8" fmla="*/ 1135 w 1318"/>
                <a:gd name="T9" fmla="*/ 601 h 1326"/>
                <a:gd name="T10" fmla="*/ 1085 w 1318"/>
                <a:gd name="T11" fmla="*/ 601 h 1326"/>
                <a:gd name="T12" fmla="*/ 1085 w 1318"/>
                <a:gd name="T13" fmla="*/ 240 h 1326"/>
                <a:gd name="T14" fmla="*/ 725 w 1318"/>
                <a:gd name="T15" fmla="*/ 240 h 1326"/>
                <a:gd name="T16" fmla="*/ 725 w 1318"/>
                <a:gd name="T17" fmla="*/ 182 h 1326"/>
                <a:gd name="T18" fmla="*/ 543 w 1318"/>
                <a:gd name="T19" fmla="*/ 0 h 1326"/>
                <a:gd name="T20" fmla="*/ 360 w 1318"/>
                <a:gd name="T21" fmla="*/ 182 h 1326"/>
                <a:gd name="T22" fmla="*/ 360 w 1318"/>
                <a:gd name="T23" fmla="*/ 240 h 1326"/>
                <a:gd name="T24" fmla="*/ 0 w 1318"/>
                <a:gd name="T25" fmla="*/ 240 h 1326"/>
                <a:gd name="T26" fmla="*/ 0 w 1318"/>
                <a:gd name="T27" fmla="*/ 601 h 1326"/>
                <a:gd name="T28" fmla="*/ 50 w 1318"/>
                <a:gd name="T29" fmla="*/ 601 h 1326"/>
                <a:gd name="T30" fmla="*/ 229 w 1318"/>
                <a:gd name="T31" fmla="*/ 747 h 1326"/>
                <a:gd name="T32" fmla="*/ 240 w 1318"/>
                <a:gd name="T33" fmla="*/ 783 h 1326"/>
                <a:gd name="T34" fmla="*/ 229 w 1318"/>
                <a:gd name="T35" fmla="*/ 819 h 1326"/>
                <a:gd name="T36" fmla="*/ 50 w 1318"/>
                <a:gd name="T37" fmla="*/ 965 h 1326"/>
                <a:gd name="T38" fmla="*/ 0 w 1318"/>
                <a:gd name="T39" fmla="*/ 965 h 1326"/>
                <a:gd name="T40" fmla="*/ 0 w 1318"/>
                <a:gd name="T41" fmla="*/ 1326 h 1326"/>
                <a:gd name="T42" fmla="*/ 360 w 1318"/>
                <a:gd name="T43" fmla="*/ 1326 h 1326"/>
                <a:gd name="T44" fmla="*/ 360 w 1318"/>
                <a:gd name="T45" fmla="*/ 1267 h 1326"/>
                <a:gd name="T46" fmla="*/ 543 w 1318"/>
                <a:gd name="T47" fmla="*/ 1085 h 1326"/>
                <a:gd name="T48" fmla="*/ 725 w 1318"/>
                <a:gd name="T49" fmla="*/ 1267 h 1326"/>
                <a:gd name="T50" fmla="*/ 725 w 1318"/>
                <a:gd name="T51" fmla="*/ 1326 h 1326"/>
                <a:gd name="T52" fmla="*/ 1085 w 1318"/>
                <a:gd name="T53" fmla="*/ 1326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18" h="1326">
                  <a:moveTo>
                    <a:pt x="1085" y="1326"/>
                  </a:moveTo>
                  <a:cubicBezTo>
                    <a:pt x="1085" y="965"/>
                    <a:pt x="1085" y="965"/>
                    <a:pt x="1085" y="965"/>
                  </a:cubicBezTo>
                  <a:cubicBezTo>
                    <a:pt x="1135" y="965"/>
                    <a:pt x="1135" y="965"/>
                    <a:pt x="1135" y="965"/>
                  </a:cubicBezTo>
                  <a:cubicBezTo>
                    <a:pt x="1236" y="965"/>
                    <a:pt x="1318" y="883"/>
                    <a:pt x="1318" y="783"/>
                  </a:cubicBezTo>
                  <a:cubicBezTo>
                    <a:pt x="1318" y="682"/>
                    <a:pt x="1236" y="601"/>
                    <a:pt x="1135" y="601"/>
                  </a:cubicBezTo>
                  <a:cubicBezTo>
                    <a:pt x="1085" y="601"/>
                    <a:pt x="1085" y="601"/>
                    <a:pt x="1085" y="601"/>
                  </a:cubicBezTo>
                  <a:cubicBezTo>
                    <a:pt x="1085" y="240"/>
                    <a:pt x="1085" y="240"/>
                    <a:pt x="1085" y="240"/>
                  </a:cubicBezTo>
                  <a:cubicBezTo>
                    <a:pt x="725" y="240"/>
                    <a:pt x="725" y="240"/>
                    <a:pt x="725" y="240"/>
                  </a:cubicBezTo>
                  <a:cubicBezTo>
                    <a:pt x="725" y="182"/>
                    <a:pt x="725" y="182"/>
                    <a:pt x="725" y="182"/>
                  </a:cubicBezTo>
                  <a:cubicBezTo>
                    <a:pt x="725" y="82"/>
                    <a:pt x="643" y="0"/>
                    <a:pt x="543" y="0"/>
                  </a:cubicBezTo>
                  <a:cubicBezTo>
                    <a:pt x="442" y="0"/>
                    <a:pt x="360" y="82"/>
                    <a:pt x="360" y="182"/>
                  </a:cubicBezTo>
                  <a:cubicBezTo>
                    <a:pt x="360" y="240"/>
                    <a:pt x="360" y="240"/>
                    <a:pt x="360" y="240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0" y="601"/>
                    <a:pt x="0" y="601"/>
                    <a:pt x="0" y="601"/>
                  </a:cubicBezTo>
                  <a:cubicBezTo>
                    <a:pt x="50" y="601"/>
                    <a:pt x="50" y="601"/>
                    <a:pt x="50" y="601"/>
                  </a:cubicBezTo>
                  <a:cubicBezTo>
                    <a:pt x="138" y="601"/>
                    <a:pt x="212" y="664"/>
                    <a:pt x="229" y="747"/>
                  </a:cubicBezTo>
                  <a:cubicBezTo>
                    <a:pt x="236" y="757"/>
                    <a:pt x="240" y="769"/>
                    <a:pt x="240" y="783"/>
                  </a:cubicBezTo>
                  <a:cubicBezTo>
                    <a:pt x="240" y="796"/>
                    <a:pt x="236" y="809"/>
                    <a:pt x="229" y="819"/>
                  </a:cubicBezTo>
                  <a:cubicBezTo>
                    <a:pt x="212" y="902"/>
                    <a:pt x="138" y="965"/>
                    <a:pt x="5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1326"/>
                    <a:pt x="0" y="1326"/>
                    <a:pt x="0" y="1326"/>
                  </a:cubicBezTo>
                  <a:cubicBezTo>
                    <a:pt x="360" y="1326"/>
                    <a:pt x="360" y="1326"/>
                    <a:pt x="360" y="1326"/>
                  </a:cubicBezTo>
                  <a:cubicBezTo>
                    <a:pt x="360" y="1267"/>
                    <a:pt x="360" y="1267"/>
                    <a:pt x="360" y="1267"/>
                  </a:cubicBezTo>
                  <a:cubicBezTo>
                    <a:pt x="360" y="1167"/>
                    <a:pt x="442" y="1085"/>
                    <a:pt x="543" y="1085"/>
                  </a:cubicBezTo>
                  <a:cubicBezTo>
                    <a:pt x="643" y="1085"/>
                    <a:pt x="725" y="1167"/>
                    <a:pt x="725" y="1267"/>
                  </a:cubicBezTo>
                  <a:cubicBezTo>
                    <a:pt x="725" y="1326"/>
                    <a:pt x="725" y="1326"/>
                    <a:pt x="725" y="1326"/>
                  </a:cubicBezTo>
                  <a:lnTo>
                    <a:pt x="1085" y="13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E451318-8122-43C3-816E-5CACA4243FA4}"/>
              </a:ext>
            </a:extLst>
          </p:cNvPr>
          <p:cNvGrpSpPr/>
          <p:nvPr/>
        </p:nvGrpSpPr>
        <p:grpSpPr>
          <a:xfrm>
            <a:off x="8543203" y="4665697"/>
            <a:ext cx="382828" cy="384776"/>
            <a:chOff x="-2347913" y="603251"/>
            <a:chExt cx="3743325" cy="3762375"/>
          </a:xfrm>
          <a:solidFill>
            <a:schemeClr val="bg1"/>
          </a:solidFill>
        </p:grpSpPr>
        <p:sp>
          <p:nvSpPr>
            <p:cNvPr id="88" name="Freeform 33">
              <a:extLst>
                <a:ext uri="{FF2B5EF4-FFF2-40B4-BE49-F238E27FC236}">
                  <a16:creationId xmlns:a16="http://schemas.microsoft.com/office/drawing/2014/main" id="{16A93CE6-68CF-4321-81A8-3A0EF1B31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06563" y="2809876"/>
              <a:ext cx="3101975" cy="1133475"/>
            </a:xfrm>
            <a:custGeom>
              <a:avLst/>
              <a:gdLst>
                <a:gd name="T0" fmla="*/ 1314 w 1440"/>
                <a:gd name="T1" fmla="*/ 60 h 528"/>
                <a:gd name="T2" fmla="*/ 1049 w 1440"/>
                <a:gd name="T3" fmla="*/ 203 h 528"/>
                <a:gd name="T4" fmla="*/ 1024 w 1440"/>
                <a:gd name="T5" fmla="*/ 216 h 528"/>
                <a:gd name="T6" fmla="*/ 1025 w 1440"/>
                <a:gd name="T7" fmla="*/ 227 h 528"/>
                <a:gd name="T8" fmla="*/ 1001 w 1440"/>
                <a:gd name="T9" fmla="*/ 251 h 528"/>
                <a:gd name="T10" fmla="*/ 999 w 1440"/>
                <a:gd name="T11" fmla="*/ 251 h 528"/>
                <a:gd name="T12" fmla="*/ 817 w 1440"/>
                <a:gd name="T13" fmla="*/ 243 h 528"/>
                <a:gd name="T14" fmla="*/ 657 w 1440"/>
                <a:gd name="T15" fmla="*/ 251 h 528"/>
                <a:gd name="T16" fmla="*/ 629 w 1440"/>
                <a:gd name="T17" fmla="*/ 230 h 528"/>
                <a:gd name="T18" fmla="*/ 650 w 1440"/>
                <a:gd name="T19" fmla="*/ 203 h 528"/>
                <a:gd name="T20" fmla="*/ 650 w 1440"/>
                <a:gd name="T21" fmla="*/ 203 h 528"/>
                <a:gd name="T22" fmla="*/ 819 w 1440"/>
                <a:gd name="T23" fmla="*/ 195 h 528"/>
                <a:gd name="T24" fmla="*/ 974 w 1440"/>
                <a:gd name="T25" fmla="*/ 202 h 528"/>
                <a:gd name="T26" fmla="*/ 841 w 1440"/>
                <a:gd name="T27" fmla="*/ 92 h 528"/>
                <a:gd name="T28" fmla="*/ 627 w 1440"/>
                <a:gd name="T29" fmla="*/ 92 h 528"/>
                <a:gd name="T30" fmla="*/ 506 w 1440"/>
                <a:gd name="T31" fmla="*/ 65 h 528"/>
                <a:gd name="T32" fmla="*/ 484 w 1440"/>
                <a:gd name="T33" fmla="*/ 54 h 528"/>
                <a:gd name="T34" fmla="*/ 140 w 1440"/>
                <a:gd name="T35" fmla="*/ 87 h 528"/>
                <a:gd name="T36" fmla="*/ 88 w 1440"/>
                <a:gd name="T37" fmla="*/ 134 h 528"/>
                <a:gd name="T38" fmla="*/ 0 w 1440"/>
                <a:gd name="T39" fmla="*/ 183 h 528"/>
                <a:gd name="T40" fmla="*/ 105 w 1440"/>
                <a:gd name="T41" fmla="*/ 528 h 528"/>
                <a:gd name="T42" fmla="*/ 253 w 1440"/>
                <a:gd name="T43" fmla="*/ 434 h 528"/>
                <a:gd name="T44" fmla="*/ 254 w 1440"/>
                <a:gd name="T45" fmla="*/ 434 h 528"/>
                <a:gd name="T46" fmla="*/ 358 w 1440"/>
                <a:gd name="T47" fmla="*/ 420 h 528"/>
                <a:gd name="T48" fmla="*/ 679 w 1440"/>
                <a:gd name="T49" fmla="*/ 479 h 528"/>
                <a:gd name="T50" fmla="*/ 905 w 1440"/>
                <a:gd name="T51" fmla="*/ 447 h 528"/>
                <a:gd name="T52" fmla="*/ 1440 w 1440"/>
                <a:gd name="T53" fmla="*/ 80 h 528"/>
                <a:gd name="T54" fmla="*/ 1314 w 1440"/>
                <a:gd name="T55" fmla="*/ 6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40" h="528">
                  <a:moveTo>
                    <a:pt x="1314" y="60"/>
                  </a:moveTo>
                  <a:cubicBezTo>
                    <a:pt x="1049" y="203"/>
                    <a:pt x="1049" y="203"/>
                    <a:pt x="1049" y="203"/>
                  </a:cubicBezTo>
                  <a:cubicBezTo>
                    <a:pt x="1024" y="216"/>
                    <a:pt x="1024" y="216"/>
                    <a:pt x="1024" y="216"/>
                  </a:cubicBezTo>
                  <a:cubicBezTo>
                    <a:pt x="1024" y="220"/>
                    <a:pt x="1025" y="224"/>
                    <a:pt x="1025" y="227"/>
                  </a:cubicBezTo>
                  <a:cubicBezTo>
                    <a:pt x="1025" y="241"/>
                    <a:pt x="1014" y="251"/>
                    <a:pt x="1001" y="251"/>
                  </a:cubicBezTo>
                  <a:cubicBezTo>
                    <a:pt x="1000" y="251"/>
                    <a:pt x="1000" y="251"/>
                    <a:pt x="999" y="251"/>
                  </a:cubicBezTo>
                  <a:cubicBezTo>
                    <a:pt x="817" y="243"/>
                    <a:pt x="817" y="243"/>
                    <a:pt x="817" y="243"/>
                  </a:cubicBezTo>
                  <a:cubicBezTo>
                    <a:pt x="763" y="241"/>
                    <a:pt x="710" y="243"/>
                    <a:pt x="657" y="251"/>
                  </a:cubicBezTo>
                  <a:cubicBezTo>
                    <a:pt x="644" y="253"/>
                    <a:pt x="631" y="244"/>
                    <a:pt x="629" y="230"/>
                  </a:cubicBezTo>
                  <a:cubicBezTo>
                    <a:pt x="627" y="217"/>
                    <a:pt x="637" y="205"/>
                    <a:pt x="650" y="203"/>
                  </a:cubicBezTo>
                  <a:cubicBezTo>
                    <a:pt x="650" y="203"/>
                    <a:pt x="650" y="203"/>
                    <a:pt x="650" y="203"/>
                  </a:cubicBezTo>
                  <a:cubicBezTo>
                    <a:pt x="706" y="195"/>
                    <a:pt x="763" y="193"/>
                    <a:pt x="819" y="195"/>
                  </a:cubicBezTo>
                  <a:cubicBezTo>
                    <a:pt x="974" y="202"/>
                    <a:pt x="974" y="202"/>
                    <a:pt x="974" y="202"/>
                  </a:cubicBezTo>
                  <a:cubicBezTo>
                    <a:pt x="962" y="139"/>
                    <a:pt x="906" y="92"/>
                    <a:pt x="841" y="92"/>
                  </a:cubicBezTo>
                  <a:cubicBezTo>
                    <a:pt x="627" y="92"/>
                    <a:pt x="627" y="92"/>
                    <a:pt x="627" y="92"/>
                  </a:cubicBezTo>
                  <a:cubicBezTo>
                    <a:pt x="585" y="92"/>
                    <a:pt x="544" y="83"/>
                    <a:pt x="506" y="65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372" y="0"/>
                    <a:pt x="240" y="12"/>
                    <a:pt x="140" y="87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62" y="156"/>
                    <a:pt x="32" y="173"/>
                    <a:pt x="0" y="183"/>
                  </a:cubicBezTo>
                  <a:cubicBezTo>
                    <a:pt x="105" y="528"/>
                    <a:pt x="105" y="528"/>
                    <a:pt x="105" y="528"/>
                  </a:cubicBezTo>
                  <a:cubicBezTo>
                    <a:pt x="253" y="434"/>
                    <a:pt x="253" y="434"/>
                    <a:pt x="253" y="434"/>
                  </a:cubicBezTo>
                  <a:cubicBezTo>
                    <a:pt x="253" y="434"/>
                    <a:pt x="254" y="434"/>
                    <a:pt x="254" y="434"/>
                  </a:cubicBezTo>
                  <a:cubicBezTo>
                    <a:pt x="286" y="416"/>
                    <a:pt x="323" y="411"/>
                    <a:pt x="358" y="420"/>
                  </a:cubicBezTo>
                  <a:cubicBezTo>
                    <a:pt x="679" y="479"/>
                    <a:pt x="679" y="479"/>
                    <a:pt x="679" y="479"/>
                  </a:cubicBezTo>
                  <a:cubicBezTo>
                    <a:pt x="756" y="492"/>
                    <a:pt x="835" y="481"/>
                    <a:pt x="905" y="447"/>
                  </a:cubicBezTo>
                  <a:cubicBezTo>
                    <a:pt x="1440" y="80"/>
                    <a:pt x="1440" y="80"/>
                    <a:pt x="1440" y="80"/>
                  </a:cubicBezTo>
                  <a:cubicBezTo>
                    <a:pt x="1407" y="46"/>
                    <a:pt x="1356" y="37"/>
                    <a:pt x="1314" y="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9" name="Freeform 34">
              <a:extLst>
                <a:ext uri="{FF2B5EF4-FFF2-40B4-BE49-F238E27FC236}">
                  <a16:creationId xmlns:a16="http://schemas.microsoft.com/office/drawing/2014/main" id="{DDC3CE8B-BC24-44C4-947A-462C10E00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" y="2835276"/>
              <a:ext cx="544513" cy="333375"/>
            </a:xfrm>
            <a:custGeom>
              <a:avLst/>
              <a:gdLst>
                <a:gd name="T0" fmla="*/ 42 w 253"/>
                <a:gd name="T1" fmla="*/ 148 h 155"/>
                <a:gd name="T2" fmla="*/ 253 w 253"/>
                <a:gd name="T3" fmla="*/ 35 h 155"/>
                <a:gd name="T4" fmla="*/ 163 w 253"/>
                <a:gd name="T5" fmla="*/ 15 h 155"/>
                <a:gd name="T6" fmla="*/ 0 w 253"/>
                <a:gd name="T7" fmla="*/ 102 h 155"/>
                <a:gd name="T8" fmla="*/ 29 w 253"/>
                <a:gd name="T9" fmla="*/ 155 h 155"/>
                <a:gd name="T10" fmla="*/ 42 w 253"/>
                <a:gd name="T11" fmla="*/ 14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155">
                  <a:moveTo>
                    <a:pt x="42" y="148"/>
                  </a:moveTo>
                  <a:cubicBezTo>
                    <a:pt x="253" y="35"/>
                    <a:pt x="253" y="35"/>
                    <a:pt x="253" y="35"/>
                  </a:cubicBezTo>
                  <a:cubicBezTo>
                    <a:pt x="229" y="12"/>
                    <a:pt x="192" y="0"/>
                    <a:pt x="163" y="1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3" y="118"/>
                    <a:pt x="23" y="136"/>
                    <a:pt x="29" y="155"/>
                  </a:cubicBezTo>
                  <a:lnTo>
                    <a:pt x="42" y="1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0" name="Oval 35">
              <a:extLst>
                <a:ext uri="{FF2B5EF4-FFF2-40B4-BE49-F238E27FC236}">
                  <a16:creationId xmlns:a16="http://schemas.microsoft.com/office/drawing/2014/main" id="{3EFD9F01-D21E-47F9-949D-0765F4F8B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08175" y="4094163"/>
              <a:ext cx="120650" cy="1174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1" name="Freeform 36">
              <a:extLst>
                <a:ext uri="{FF2B5EF4-FFF2-40B4-BE49-F238E27FC236}">
                  <a16:creationId xmlns:a16="http://schemas.microsoft.com/office/drawing/2014/main" id="{62D6C61C-3350-4D8A-9DB8-771811851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" y="2805113"/>
              <a:ext cx="379413" cy="173038"/>
            </a:xfrm>
            <a:custGeom>
              <a:avLst/>
              <a:gdLst>
                <a:gd name="T0" fmla="*/ 52 w 176"/>
                <a:gd name="T1" fmla="*/ 22 h 81"/>
                <a:gd name="T2" fmla="*/ 52 w 176"/>
                <a:gd name="T3" fmla="*/ 23 h 81"/>
                <a:gd name="T4" fmla="*/ 0 w 176"/>
                <a:gd name="T5" fmla="*/ 51 h 81"/>
                <a:gd name="T6" fmla="*/ 69 w 176"/>
                <a:gd name="T7" fmla="*/ 81 h 81"/>
                <a:gd name="T8" fmla="*/ 176 w 176"/>
                <a:gd name="T9" fmla="*/ 24 h 81"/>
                <a:gd name="T10" fmla="*/ 52 w 176"/>
                <a:gd name="T11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81">
                  <a:moveTo>
                    <a:pt x="52" y="22"/>
                  </a:moveTo>
                  <a:cubicBezTo>
                    <a:pt x="52" y="23"/>
                    <a:pt x="52" y="23"/>
                    <a:pt x="52" y="2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5" y="56"/>
                    <a:pt x="49" y="66"/>
                    <a:pt x="69" y="81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38" y="1"/>
                    <a:pt x="91" y="0"/>
                    <a:pt x="52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2" name="Freeform 37">
              <a:extLst>
                <a:ext uri="{FF2B5EF4-FFF2-40B4-BE49-F238E27FC236}">
                  <a16:creationId xmlns:a16="http://schemas.microsoft.com/office/drawing/2014/main" id="{8E12F9FE-39B3-4224-A79E-C275431345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47913" y="2955926"/>
              <a:ext cx="889000" cy="1409700"/>
            </a:xfrm>
            <a:custGeom>
              <a:avLst/>
              <a:gdLst>
                <a:gd name="T0" fmla="*/ 0 w 413"/>
                <a:gd name="T1" fmla="*/ 0 h 657"/>
                <a:gd name="T2" fmla="*/ 80 w 413"/>
                <a:gd name="T3" fmla="*/ 657 h 657"/>
                <a:gd name="T4" fmla="*/ 413 w 413"/>
                <a:gd name="T5" fmla="*/ 657 h 657"/>
                <a:gd name="T6" fmla="*/ 213 w 413"/>
                <a:gd name="T7" fmla="*/ 0 h 657"/>
                <a:gd name="T8" fmla="*/ 0 w 413"/>
                <a:gd name="T9" fmla="*/ 0 h 657"/>
                <a:gd name="T10" fmla="*/ 308 w 413"/>
                <a:gd name="T11" fmla="*/ 558 h 657"/>
                <a:gd name="T12" fmla="*/ 232 w 413"/>
                <a:gd name="T13" fmla="*/ 633 h 657"/>
                <a:gd name="T14" fmla="*/ 156 w 413"/>
                <a:gd name="T15" fmla="*/ 558 h 657"/>
                <a:gd name="T16" fmla="*/ 232 w 413"/>
                <a:gd name="T17" fmla="*/ 482 h 657"/>
                <a:gd name="T18" fmla="*/ 232 w 413"/>
                <a:gd name="T19" fmla="*/ 482 h 657"/>
                <a:gd name="T20" fmla="*/ 308 w 413"/>
                <a:gd name="T21" fmla="*/ 558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3" h="657">
                  <a:moveTo>
                    <a:pt x="0" y="0"/>
                  </a:moveTo>
                  <a:cubicBezTo>
                    <a:pt x="80" y="657"/>
                    <a:pt x="80" y="657"/>
                    <a:pt x="80" y="657"/>
                  </a:cubicBezTo>
                  <a:cubicBezTo>
                    <a:pt x="413" y="657"/>
                    <a:pt x="413" y="657"/>
                    <a:pt x="413" y="657"/>
                  </a:cubicBezTo>
                  <a:cubicBezTo>
                    <a:pt x="213" y="0"/>
                    <a:pt x="213" y="0"/>
                    <a:pt x="213" y="0"/>
                  </a:cubicBezTo>
                  <a:lnTo>
                    <a:pt x="0" y="0"/>
                  </a:lnTo>
                  <a:close/>
                  <a:moveTo>
                    <a:pt x="308" y="558"/>
                  </a:moveTo>
                  <a:cubicBezTo>
                    <a:pt x="308" y="599"/>
                    <a:pt x="274" y="633"/>
                    <a:pt x="232" y="633"/>
                  </a:cubicBezTo>
                  <a:cubicBezTo>
                    <a:pt x="190" y="633"/>
                    <a:pt x="156" y="599"/>
                    <a:pt x="156" y="558"/>
                  </a:cubicBezTo>
                  <a:cubicBezTo>
                    <a:pt x="156" y="516"/>
                    <a:pt x="190" y="482"/>
                    <a:pt x="232" y="482"/>
                  </a:cubicBezTo>
                  <a:cubicBezTo>
                    <a:pt x="232" y="482"/>
                    <a:pt x="232" y="482"/>
                    <a:pt x="232" y="482"/>
                  </a:cubicBezTo>
                  <a:cubicBezTo>
                    <a:pt x="274" y="482"/>
                    <a:pt x="308" y="516"/>
                    <a:pt x="308" y="55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3" name="Freeform 38">
              <a:extLst>
                <a:ext uri="{FF2B5EF4-FFF2-40B4-BE49-F238E27FC236}">
                  <a16:creationId xmlns:a16="http://schemas.microsoft.com/office/drawing/2014/main" id="{EA3791C8-5756-4793-8150-80DE3798B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5650" y="603251"/>
              <a:ext cx="576263" cy="746125"/>
            </a:xfrm>
            <a:custGeom>
              <a:avLst/>
              <a:gdLst>
                <a:gd name="T0" fmla="*/ 134 w 268"/>
                <a:gd name="T1" fmla="*/ 347 h 347"/>
                <a:gd name="T2" fmla="*/ 268 w 268"/>
                <a:gd name="T3" fmla="*/ 213 h 347"/>
                <a:gd name="T4" fmla="*/ 268 w 268"/>
                <a:gd name="T5" fmla="*/ 134 h 347"/>
                <a:gd name="T6" fmla="*/ 134 w 268"/>
                <a:gd name="T7" fmla="*/ 0 h 347"/>
                <a:gd name="T8" fmla="*/ 0 w 268"/>
                <a:gd name="T9" fmla="*/ 134 h 347"/>
                <a:gd name="T10" fmla="*/ 0 w 268"/>
                <a:gd name="T11" fmla="*/ 213 h 347"/>
                <a:gd name="T12" fmla="*/ 134 w 268"/>
                <a:gd name="T13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" h="347">
                  <a:moveTo>
                    <a:pt x="134" y="347"/>
                  </a:moveTo>
                  <a:cubicBezTo>
                    <a:pt x="208" y="347"/>
                    <a:pt x="268" y="287"/>
                    <a:pt x="268" y="213"/>
                  </a:cubicBezTo>
                  <a:cubicBezTo>
                    <a:pt x="268" y="134"/>
                    <a:pt x="268" y="134"/>
                    <a:pt x="268" y="134"/>
                  </a:cubicBezTo>
                  <a:cubicBezTo>
                    <a:pt x="268" y="60"/>
                    <a:pt x="208" y="0"/>
                    <a:pt x="134" y="0"/>
                  </a:cubicBezTo>
                  <a:cubicBezTo>
                    <a:pt x="60" y="0"/>
                    <a:pt x="0" y="60"/>
                    <a:pt x="0" y="134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287"/>
                    <a:pt x="60" y="347"/>
                    <a:pt x="134" y="3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4" name="Freeform 39">
              <a:extLst>
                <a:ext uri="{FF2B5EF4-FFF2-40B4-BE49-F238E27FC236}">
                  <a16:creationId xmlns:a16="http://schemas.microsoft.com/office/drawing/2014/main" id="{F7527C49-25F6-4070-93B9-EECDEBB5E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75" y="820738"/>
              <a:ext cx="493713" cy="639763"/>
            </a:xfrm>
            <a:custGeom>
              <a:avLst/>
              <a:gdLst>
                <a:gd name="T0" fmla="*/ 115 w 229"/>
                <a:gd name="T1" fmla="*/ 298 h 298"/>
                <a:gd name="T2" fmla="*/ 229 w 229"/>
                <a:gd name="T3" fmla="*/ 184 h 298"/>
                <a:gd name="T4" fmla="*/ 229 w 229"/>
                <a:gd name="T5" fmla="*/ 114 h 298"/>
                <a:gd name="T6" fmla="*/ 115 w 229"/>
                <a:gd name="T7" fmla="*/ 0 h 298"/>
                <a:gd name="T8" fmla="*/ 0 w 229"/>
                <a:gd name="T9" fmla="*/ 114 h 298"/>
                <a:gd name="T10" fmla="*/ 0 w 229"/>
                <a:gd name="T11" fmla="*/ 114 h 298"/>
                <a:gd name="T12" fmla="*/ 0 w 229"/>
                <a:gd name="T13" fmla="*/ 184 h 298"/>
                <a:gd name="T14" fmla="*/ 115 w 229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298">
                  <a:moveTo>
                    <a:pt x="115" y="298"/>
                  </a:moveTo>
                  <a:cubicBezTo>
                    <a:pt x="178" y="298"/>
                    <a:pt x="229" y="247"/>
                    <a:pt x="229" y="184"/>
                  </a:cubicBezTo>
                  <a:cubicBezTo>
                    <a:pt x="229" y="114"/>
                    <a:pt x="229" y="114"/>
                    <a:pt x="229" y="114"/>
                  </a:cubicBezTo>
                  <a:cubicBezTo>
                    <a:pt x="229" y="51"/>
                    <a:pt x="178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247"/>
                    <a:pt x="51" y="298"/>
                    <a:pt x="115" y="2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5" name="Freeform 40">
              <a:extLst>
                <a:ext uri="{FF2B5EF4-FFF2-40B4-BE49-F238E27FC236}">
                  <a16:creationId xmlns:a16="http://schemas.microsoft.com/office/drawing/2014/main" id="{657B8F79-AE84-41B0-A953-180E9C1A0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12913" y="820738"/>
              <a:ext cx="493713" cy="639763"/>
            </a:xfrm>
            <a:custGeom>
              <a:avLst/>
              <a:gdLst>
                <a:gd name="T0" fmla="*/ 115 w 229"/>
                <a:gd name="T1" fmla="*/ 298 h 298"/>
                <a:gd name="T2" fmla="*/ 229 w 229"/>
                <a:gd name="T3" fmla="*/ 184 h 298"/>
                <a:gd name="T4" fmla="*/ 229 w 229"/>
                <a:gd name="T5" fmla="*/ 114 h 298"/>
                <a:gd name="T6" fmla="*/ 114 w 229"/>
                <a:gd name="T7" fmla="*/ 1 h 298"/>
                <a:gd name="T8" fmla="*/ 0 w 229"/>
                <a:gd name="T9" fmla="*/ 114 h 298"/>
                <a:gd name="T10" fmla="*/ 0 w 229"/>
                <a:gd name="T11" fmla="*/ 184 h 298"/>
                <a:gd name="T12" fmla="*/ 115 w 229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98">
                  <a:moveTo>
                    <a:pt x="115" y="298"/>
                  </a:moveTo>
                  <a:cubicBezTo>
                    <a:pt x="178" y="298"/>
                    <a:pt x="229" y="247"/>
                    <a:pt x="229" y="184"/>
                  </a:cubicBezTo>
                  <a:cubicBezTo>
                    <a:pt x="229" y="114"/>
                    <a:pt x="229" y="114"/>
                    <a:pt x="229" y="114"/>
                  </a:cubicBezTo>
                  <a:cubicBezTo>
                    <a:pt x="229" y="51"/>
                    <a:pt x="177" y="0"/>
                    <a:pt x="114" y="1"/>
                  </a:cubicBezTo>
                  <a:cubicBezTo>
                    <a:pt x="51" y="1"/>
                    <a:pt x="1" y="52"/>
                    <a:pt x="0" y="11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247"/>
                    <a:pt x="51" y="298"/>
                    <a:pt x="115" y="2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6" name="Freeform 41">
              <a:extLst>
                <a:ext uri="{FF2B5EF4-FFF2-40B4-BE49-F238E27FC236}">
                  <a16:creationId xmlns:a16="http://schemas.microsoft.com/office/drawing/2014/main" id="{74DEF7C3-C2D6-4716-8970-BE48166D8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75" y="1677988"/>
              <a:ext cx="863600" cy="563563"/>
            </a:xfrm>
            <a:custGeom>
              <a:avLst/>
              <a:gdLst>
                <a:gd name="T0" fmla="*/ 401 w 401"/>
                <a:gd name="T1" fmla="*/ 131 h 263"/>
                <a:gd name="T2" fmla="*/ 288 w 401"/>
                <a:gd name="T3" fmla="*/ 0 h 263"/>
                <a:gd name="T4" fmla="*/ 65 w 401"/>
                <a:gd name="T5" fmla="*/ 13 h 263"/>
                <a:gd name="T6" fmla="*/ 51 w 401"/>
                <a:gd name="T7" fmla="*/ 0 h 263"/>
                <a:gd name="T8" fmla="*/ 0 w 401"/>
                <a:gd name="T9" fmla="*/ 17 h 263"/>
                <a:gd name="T10" fmla="*/ 22 w 401"/>
                <a:gd name="T11" fmla="*/ 109 h 263"/>
                <a:gd name="T12" fmla="*/ 22 w 401"/>
                <a:gd name="T13" fmla="*/ 263 h 263"/>
                <a:gd name="T14" fmla="*/ 401 w 401"/>
                <a:gd name="T15" fmla="*/ 263 h 263"/>
                <a:gd name="T16" fmla="*/ 401 w 401"/>
                <a:gd name="T17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263">
                  <a:moveTo>
                    <a:pt x="401" y="131"/>
                  </a:moveTo>
                  <a:cubicBezTo>
                    <a:pt x="400" y="66"/>
                    <a:pt x="353" y="10"/>
                    <a:pt x="288" y="0"/>
                  </a:cubicBezTo>
                  <a:cubicBezTo>
                    <a:pt x="230" y="66"/>
                    <a:pt x="130" y="72"/>
                    <a:pt x="65" y="13"/>
                  </a:cubicBezTo>
                  <a:cubicBezTo>
                    <a:pt x="60" y="9"/>
                    <a:pt x="56" y="5"/>
                    <a:pt x="51" y="0"/>
                  </a:cubicBezTo>
                  <a:cubicBezTo>
                    <a:pt x="33" y="2"/>
                    <a:pt x="16" y="8"/>
                    <a:pt x="0" y="17"/>
                  </a:cubicBezTo>
                  <a:cubicBezTo>
                    <a:pt x="15" y="45"/>
                    <a:pt x="23" y="77"/>
                    <a:pt x="22" y="109"/>
                  </a:cubicBezTo>
                  <a:cubicBezTo>
                    <a:pt x="22" y="263"/>
                    <a:pt x="22" y="263"/>
                    <a:pt x="22" y="263"/>
                  </a:cubicBezTo>
                  <a:cubicBezTo>
                    <a:pt x="401" y="263"/>
                    <a:pt x="401" y="263"/>
                    <a:pt x="401" y="263"/>
                  </a:cubicBezTo>
                  <a:lnTo>
                    <a:pt x="401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7" name="Freeform 42">
              <a:extLst>
                <a:ext uri="{FF2B5EF4-FFF2-40B4-BE49-F238E27FC236}">
                  <a16:creationId xmlns:a16="http://schemas.microsoft.com/office/drawing/2014/main" id="{6FCD6E02-CCE2-41CA-AF88-6378E6E78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9338" y="1581151"/>
              <a:ext cx="1163638" cy="830263"/>
            </a:xfrm>
            <a:custGeom>
              <a:avLst/>
              <a:gdLst>
                <a:gd name="T0" fmla="*/ 0 w 540"/>
                <a:gd name="T1" fmla="*/ 154 h 387"/>
                <a:gd name="T2" fmla="*/ 0 w 540"/>
                <a:gd name="T3" fmla="*/ 387 h 387"/>
                <a:gd name="T4" fmla="*/ 540 w 540"/>
                <a:gd name="T5" fmla="*/ 387 h 387"/>
                <a:gd name="T6" fmla="*/ 540 w 540"/>
                <a:gd name="T7" fmla="*/ 154 h 387"/>
                <a:gd name="T8" fmla="*/ 406 w 540"/>
                <a:gd name="T9" fmla="*/ 1 h 387"/>
                <a:gd name="T10" fmla="*/ 156 w 540"/>
                <a:gd name="T11" fmla="*/ 18 h 387"/>
                <a:gd name="T12" fmla="*/ 139 w 540"/>
                <a:gd name="T13" fmla="*/ 0 h 387"/>
                <a:gd name="T14" fmla="*/ 0 w 540"/>
                <a:gd name="T15" fmla="*/ 15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387">
                  <a:moveTo>
                    <a:pt x="0" y="154"/>
                  </a:moveTo>
                  <a:cubicBezTo>
                    <a:pt x="0" y="387"/>
                    <a:pt x="0" y="387"/>
                    <a:pt x="0" y="387"/>
                  </a:cubicBezTo>
                  <a:cubicBezTo>
                    <a:pt x="540" y="387"/>
                    <a:pt x="540" y="387"/>
                    <a:pt x="540" y="387"/>
                  </a:cubicBezTo>
                  <a:cubicBezTo>
                    <a:pt x="540" y="154"/>
                    <a:pt x="540" y="154"/>
                    <a:pt x="540" y="154"/>
                  </a:cubicBezTo>
                  <a:cubicBezTo>
                    <a:pt x="539" y="77"/>
                    <a:pt x="483" y="12"/>
                    <a:pt x="406" y="1"/>
                  </a:cubicBezTo>
                  <a:cubicBezTo>
                    <a:pt x="342" y="75"/>
                    <a:pt x="230" y="83"/>
                    <a:pt x="156" y="18"/>
                  </a:cubicBezTo>
                  <a:cubicBezTo>
                    <a:pt x="150" y="13"/>
                    <a:pt x="144" y="7"/>
                    <a:pt x="139" y="0"/>
                  </a:cubicBezTo>
                  <a:cubicBezTo>
                    <a:pt x="60" y="9"/>
                    <a:pt x="1" y="75"/>
                    <a:pt x="0" y="1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8" name="Freeform 43">
              <a:extLst>
                <a:ext uri="{FF2B5EF4-FFF2-40B4-BE49-F238E27FC236}">
                  <a16:creationId xmlns:a16="http://schemas.microsoft.com/office/drawing/2014/main" id="{A8D4CD98-6BFA-470E-B7AE-B521A070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66913" y="1677988"/>
              <a:ext cx="862013" cy="563563"/>
            </a:xfrm>
            <a:custGeom>
              <a:avLst/>
              <a:gdLst>
                <a:gd name="T0" fmla="*/ 0 w 400"/>
                <a:gd name="T1" fmla="*/ 131 h 263"/>
                <a:gd name="T2" fmla="*/ 0 w 400"/>
                <a:gd name="T3" fmla="*/ 263 h 263"/>
                <a:gd name="T4" fmla="*/ 378 w 400"/>
                <a:gd name="T5" fmla="*/ 263 h 263"/>
                <a:gd name="T6" fmla="*/ 378 w 400"/>
                <a:gd name="T7" fmla="*/ 109 h 263"/>
                <a:gd name="T8" fmla="*/ 400 w 400"/>
                <a:gd name="T9" fmla="*/ 17 h 263"/>
                <a:gd name="T10" fmla="*/ 353 w 400"/>
                <a:gd name="T11" fmla="*/ 0 h 263"/>
                <a:gd name="T12" fmla="*/ 130 w 400"/>
                <a:gd name="T13" fmla="*/ 13 h 263"/>
                <a:gd name="T14" fmla="*/ 117 w 400"/>
                <a:gd name="T15" fmla="*/ 0 h 263"/>
                <a:gd name="T16" fmla="*/ 0 w 400"/>
                <a:gd name="T17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63">
                  <a:moveTo>
                    <a:pt x="0" y="131"/>
                  </a:moveTo>
                  <a:cubicBezTo>
                    <a:pt x="0" y="263"/>
                    <a:pt x="0" y="263"/>
                    <a:pt x="0" y="263"/>
                  </a:cubicBezTo>
                  <a:cubicBezTo>
                    <a:pt x="378" y="263"/>
                    <a:pt x="378" y="263"/>
                    <a:pt x="378" y="263"/>
                  </a:cubicBezTo>
                  <a:cubicBezTo>
                    <a:pt x="378" y="109"/>
                    <a:pt x="378" y="109"/>
                    <a:pt x="378" y="109"/>
                  </a:cubicBezTo>
                  <a:cubicBezTo>
                    <a:pt x="378" y="77"/>
                    <a:pt x="386" y="45"/>
                    <a:pt x="400" y="17"/>
                  </a:cubicBezTo>
                  <a:cubicBezTo>
                    <a:pt x="386" y="9"/>
                    <a:pt x="370" y="3"/>
                    <a:pt x="353" y="0"/>
                  </a:cubicBezTo>
                  <a:cubicBezTo>
                    <a:pt x="295" y="66"/>
                    <a:pt x="195" y="72"/>
                    <a:pt x="130" y="13"/>
                  </a:cubicBezTo>
                  <a:cubicBezTo>
                    <a:pt x="125" y="9"/>
                    <a:pt x="121" y="5"/>
                    <a:pt x="117" y="0"/>
                  </a:cubicBezTo>
                  <a:cubicBezTo>
                    <a:pt x="50" y="8"/>
                    <a:pt x="0" y="64"/>
                    <a:pt x="0" y="1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1" name="Rectangle 47">
            <a:extLst>
              <a:ext uri="{FF2B5EF4-FFF2-40B4-BE49-F238E27FC236}">
                <a16:creationId xmlns:a16="http://schemas.microsoft.com/office/drawing/2014/main" id="{60A6FE65-CB1F-4B51-908A-460B240388AE}"/>
              </a:ext>
            </a:extLst>
          </p:cNvPr>
          <p:cNvSpPr/>
          <p:nvPr/>
        </p:nvSpPr>
        <p:spPr>
          <a:xfrm>
            <a:off x="4014822" y="1367434"/>
            <a:ext cx="4352410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/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ACESSO E TRANSPARÊNCIA</a:t>
            </a:r>
          </a:p>
        </p:txBody>
      </p:sp>
      <p:sp>
        <p:nvSpPr>
          <p:cNvPr id="72" name="Rectangle 45">
            <a:extLst>
              <a:ext uri="{FF2B5EF4-FFF2-40B4-BE49-F238E27FC236}">
                <a16:creationId xmlns:a16="http://schemas.microsoft.com/office/drawing/2014/main" id="{3E1EBE6F-4BF0-4C98-8988-E69FC4AA45EC}"/>
              </a:ext>
            </a:extLst>
          </p:cNvPr>
          <p:cNvSpPr/>
          <p:nvPr/>
        </p:nvSpPr>
        <p:spPr>
          <a:xfrm>
            <a:off x="805450" y="2676594"/>
            <a:ext cx="2615666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QUALIDADE</a:t>
            </a:r>
          </a:p>
        </p:txBody>
      </p:sp>
      <p:sp>
        <p:nvSpPr>
          <p:cNvPr id="76" name="Rectangle 39">
            <a:extLst>
              <a:ext uri="{FF2B5EF4-FFF2-40B4-BE49-F238E27FC236}">
                <a16:creationId xmlns:a16="http://schemas.microsoft.com/office/drawing/2014/main" id="{104DEA01-BF1B-44AC-BBBA-5D1D0EE2DB77}"/>
              </a:ext>
            </a:extLst>
          </p:cNvPr>
          <p:cNvSpPr/>
          <p:nvPr/>
        </p:nvSpPr>
        <p:spPr>
          <a:xfrm>
            <a:off x="676541" y="4674215"/>
            <a:ext cx="212287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PADRONIZAÇÃO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8767EF24-103A-461A-9998-4B41D40FE0E1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Benefícios</a:t>
            </a:r>
            <a:endParaRPr lang="en-US" altLang="pt-BR" sz="3500" dirty="0"/>
          </a:p>
        </p:txBody>
      </p:sp>
      <p:sp>
        <p:nvSpPr>
          <p:cNvPr id="79" name="Rectangle 43">
            <a:extLst>
              <a:ext uri="{FF2B5EF4-FFF2-40B4-BE49-F238E27FC236}">
                <a16:creationId xmlns:a16="http://schemas.microsoft.com/office/drawing/2014/main" id="{DB508A31-B0A7-4080-BB19-FEFE9CE09BE0}"/>
              </a:ext>
            </a:extLst>
          </p:cNvPr>
          <p:cNvSpPr/>
          <p:nvPr/>
        </p:nvSpPr>
        <p:spPr>
          <a:xfrm>
            <a:off x="8706043" y="2659895"/>
            <a:ext cx="2615666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r>
              <a:rPr lang="en-IN" b="1" dirty="0">
                <a:solidFill>
                  <a:srgbClr val="A6A6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GOVERNANÇA</a:t>
            </a:r>
          </a:p>
        </p:txBody>
      </p:sp>
      <p:sp>
        <p:nvSpPr>
          <p:cNvPr id="80" name="Rectangle 39">
            <a:extLst>
              <a:ext uri="{FF2B5EF4-FFF2-40B4-BE49-F238E27FC236}">
                <a16:creationId xmlns:a16="http://schemas.microsoft.com/office/drawing/2014/main" id="{10275E95-D81F-4AB2-B9C6-74C14CABD0AD}"/>
              </a:ext>
            </a:extLst>
          </p:cNvPr>
          <p:cNvSpPr/>
          <p:nvPr/>
        </p:nvSpPr>
        <p:spPr>
          <a:xfrm>
            <a:off x="9094554" y="4674323"/>
            <a:ext cx="1916091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r"/>
            <a:r>
              <a:rPr lang="en-IN" b="1" dirty="0">
                <a:solidFill>
                  <a:srgbClr val="4F81B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</a:t>
            </a:r>
          </a:p>
        </p:txBody>
      </p:sp>
    </p:spTree>
    <p:extLst>
      <p:ext uri="{BB962C8B-B14F-4D97-AF65-F5344CB8AC3E}">
        <p14:creationId xmlns:p14="http://schemas.microsoft.com/office/powerpoint/2010/main" val="3248409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2CC5DC-B241-4A5E-B3D8-72F6BFD1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9" y="1357918"/>
            <a:ext cx="12205982" cy="399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2CC5DC-B241-4A5E-B3D8-72F6BFD1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9" y="1357918"/>
            <a:ext cx="12205982" cy="3991161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2036333-79C3-4137-85E1-F9325663416C}"/>
              </a:ext>
            </a:extLst>
          </p:cNvPr>
          <p:cNvSpPr/>
          <p:nvPr/>
        </p:nvSpPr>
        <p:spPr>
          <a:xfrm>
            <a:off x="1676521" y="1869676"/>
            <a:ext cx="839751" cy="32750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70013251-F42B-48D9-B96C-0035F68878DF}"/>
              </a:ext>
            </a:extLst>
          </p:cNvPr>
          <p:cNvSpPr/>
          <p:nvPr/>
        </p:nvSpPr>
        <p:spPr>
          <a:xfrm rot="10800000">
            <a:off x="1884913" y="774974"/>
            <a:ext cx="422965" cy="469205"/>
          </a:xfrm>
          <a:prstGeom prst="up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1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C47BAF4-6C14-43F6-BCB7-D194515C17E6}"/>
              </a:ext>
            </a:extLst>
          </p:cNvPr>
          <p:cNvSpPr txBox="1">
            <a:spLocks/>
          </p:cNvSpPr>
          <p:nvPr/>
        </p:nvSpPr>
        <p:spPr bwMode="auto">
          <a:xfrm>
            <a:off x="3788695" y="154846"/>
            <a:ext cx="461460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500" b="1" dirty="0"/>
              <a:t>Consulta pública</a:t>
            </a:r>
            <a:endParaRPr lang="en-US" altLang="pt-BR" sz="35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256C35B-F6EA-4416-815B-089F51AA2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986" y="1979803"/>
            <a:ext cx="7418027" cy="59129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81249F-FEF7-4D05-A857-5CDCCFDE0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68" y="3347208"/>
            <a:ext cx="7418245" cy="123043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B6931D9-800E-47E7-9D29-8F79A9E73E8A}"/>
              </a:ext>
            </a:extLst>
          </p:cNvPr>
          <p:cNvSpPr/>
          <p:nvPr/>
        </p:nvSpPr>
        <p:spPr>
          <a:xfrm>
            <a:off x="6700677" y="3965242"/>
            <a:ext cx="2273683" cy="763398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8397F4-BB66-4910-A0BA-345B6119E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01" y="1033899"/>
            <a:ext cx="9291456" cy="5056508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EE6C792-3F6C-48A6-83F0-A39888A8C34A}"/>
              </a:ext>
            </a:extLst>
          </p:cNvPr>
          <p:cNvSpPr/>
          <p:nvPr/>
        </p:nvSpPr>
        <p:spPr>
          <a:xfrm>
            <a:off x="1654637" y="5529043"/>
            <a:ext cx="1124125" cy="46920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Cima 12">
            <a:extLst>
              <a:ext uri="{FF2B5EF4-FFF2-40B4-BE49-F238E27FC236}">
                <a16:creationId xmlns:a16="http://schemas.microsoft.com/office/drawing/2014/main" id="{38088086-48BB-4B11-82E5-8E59D3164D76}"/>
              </a:ext>
            </a:extLst>
          </p:cNvPr>
          <p:cNvSpPr/>
          <p:nvPr/>
        </p:nvSpPr>
        <p:spPr>
          <a:xfrm rot="10800000">
            <a:off x="1725948" y="3112913"/>
            <a:ext cx="422965" cy="469205"/>
          </a:xfrm>
          <a:prstGeom prst="up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8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3F10339-7576-4F58-8CDF-58B9C32E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282" y="302004"/>
            <a:ext cx="12313282" cy="6192993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6542223-72B0-4674-80BE-618FBBC1EEF2}"/>
              </a:ext>
            </a:extLst>
          </p:cNvPr>
          <p:cNvSpPr/>
          <p:nvPr/>
        </p:nvSpPr>
        <p:spPr>
          <a:xfrm>
            <a:off x="5503529" y="890238"/>
            <a:ext cx="1063660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CE4DD19-139F-4A5A-9379-EA6F73752006}"/>
              </a:ext>
            </a:extLst>
          </p:cNvPr>
          <p:cNvSpPr/>
          <p:nvPr/>
        </p:nvSpPr>
        <p:spPr>
          <a:xfrm>
            <a:off x="9465051" y="890238"/>
            <a:ext cx="1063660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9E50F53-3F8C-4E5A-B957-02F3B81196CB}"/>
              </a:ext>
            </a:extLst>
          </p:cNvPr>
          <p:cNvSpPr txBox="1"/>
          <p:nvPr/>
        </p:nvSpPr>
        <p:spPr>
          <a:xfrm>
            <a:off x="4177716" y="2659225"/>
            <a:ext cx="7734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rgbClr val="FF0000"/>
                </a:solidFill>
              </a:rPr>
              <a:t>contribuições</a:t>
            </a:r>
          </a:p>
        </p:txBody>
      </p:sp>
    </p:spTree>
    <p:extLst>
      <p:ext uri="{BB962C8B-B14F-4D97-AF65-F5344CB8AC3E}">
        <p14:creationId xmlns:p14="http://schemas.microsoft.com/office/powerpoint/2010/main" val="13095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C25F8F-F68F-45D1-8452-29947333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18" y="0"/>
            <a:ext cx="7288924" cy="681444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23CB072-585B-465F-8DEF-0F3A5DDAD7E8}"/>
              </a:ext>
            </a:extLst>
          </p:cNvPr>
          <p:cNvSpPr/>
          <p:nvPr/>
        </p:nvSpPr>
        <p:spPr>
          <a:xfrm>
            <a:off x="7281644" y="43552"/>
            <a:ext cx="1417739" cy="677089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0D340C8-0E90-4AEE-B7A2-C8276A907575}"/>
              </a:ext>
            </a:extLst>
          </p:cNvPr>
          <p:cNvSpPr txBox="1"/>
          <p:nvPr/>
        </p:nvSpPr>
        <p:spPr>
          <a:xfrm>
            <a:off x="8981911" y="1623493"/>
            <a:ext cx="3057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</a:rPr>
              <a:t>análise das</a:t>
            </a:r>
            <a:br>
              <a:rPr lang="pt-BR" sz="4000" b="1" dirty="0">
                <a:solidFill>
                  <a:srgbClr val="FF0000"/>
                </a:solidFill>
              </a:rPr>
            </a:br>
            <a:r>
              <a:rPr lang="pt-BR" sz="4000" b="1" dirty="0">
                <a:solidFill>
                  <a:srgbClr val="FF0000"/>
                </a:solidFill>
              </a:rPr>
              <a:t>contribuições</a:t>
            </a:r>
          </a:p>
        </p:txBody>
      </p:sp>
    </p:spTree>
    <p:extLst>
      <p:ext uri="{BB962C8B-B14F-4D97-AF65-F5344CB8AC3E}">
        <p14:creationId xmlns:p14="http://schemas.microsoft.com/office/powerpoint/2010/main" val="4803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C25F8F-F68F-45D1-8452-29947333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18" y="0"/>
            <a:ext cx="7288924" cy="681444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23CB072-585B-465F-8DEF-0F3A5DDAD7E8}"/>
              </a:ext>
            </a:extLst>
          </p:cNvPr>
          <p:cNvSpPr/>
          <p:nvPr/>
        </p:nvSpPr>
        <p:spPr>
          <a:xfrm>
            <a:off x="7281644" y="43552"/>
            <a:ext cx="1417739" cy="677089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0D340C8-0E90-4AEE-B7A2-C8276A907575}"/>
              </a:ext>
            </a:extLst>
          </p:cNvPr>
          <p:cNvSpPr txBox="1"/>
          <p:nvPr/>
        </p:nvSpPr>
        <p:spPr>
          <a:xfrm>
            <a:off x="8981911" y="1623493"/>
            <a:ext cx="3057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</a:rPr>
              <a:t>análise das</a:t>
            </a:r>
            <a:br>
              <a:rPr lang="pt-BR" sz="4000" b="1" dirty="0">
                <a:solidFill>
                  <a:srgbClr val="FF0000"/>
                </a:solidFill>
              </a:rPr>
            </a:br>
            <a:r>
              <a:rPr lang="pt-BR" sz="4000" b="1" dirty="0">
                <a:solidFill>
                  <a:srgbClr val="FF0000"/>
                </a:solidFill>
              </a:rPr>
              <a:t>contribuições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C52435-D5E2-4824-9B58-49005C837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449186"/>
            <a:ext cx="33623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3BDC2F4-AF5B-4229-83F5-42FFA2D8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270" y="0"/>
            <a:ext cx="7649662" cy="68580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91B68DC-18A2-4D6E-8F5F-123D363CDF52}"/>
              </a:ext>
            </a:extLst>
          </p:cNvPr>
          <p:cNvSpPr/>
          <p:nvPr/>
        </p:nvSpPr>
        <p:spPr>
          <a:xfrm>
            <a:off x="3649210" y="700613"/>
            <a:ext cx="839071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2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3BDC2F4-AF5B-4229-83F5-42FFA2D8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270" y="0"/>
            <a:ext cx="7649662" cy="68580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91B68DC-18A2-4D6E-8F5F-123D363CDF52}"/>
              </a:ext>
            </a:extLst>
          </p:cNvPr>
          <p:cNvSpPr/>
          <p:nvPr/>
        </p:nvSpPr>
        <p:spPr>
          <a:xfrm>
            <a:off x="3649210" y="700613"/>
            <a:ext cx="839071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09BA344-9239-44CB-96D3-0EEDBBDC7E12}"/>
              </a:ext>
            </a:extLst>
          </p:cNvPr>
          <p:cNvSpPr/>
          <p:nvPr/>
        </p:nvSpPr>
        <p:spPr>
          <a:xfrm>
            <a:off x="1651259" y="2767335"/>
            <a:ext cx="1200998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E148489-C4CC-4F07-BA96-81790E342C74}"/>
              </a:ext>
            </a:extLst>
          </p:cNvPr>
          <p:cNvSpPr/>
          <p:nvPr/>
        </p:nvSpPr>
        <p:spPr>
          <a:xfrm>
            <a:off x="4806892" y="1501995"/>
            <a:ext cx="906011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5"/>
          <p:cNvSpPr>
            <a:spLocks noGrp="1"/>
          </p:cNvSpPr>
          <p:nvPr>
            <p:ph type="sldNum" sz="quarter" idx="4294967295"/>
          </p:nvPr>
        </p:nvSpPr>
        <p:spPr>
          <a:xfrm>
            <a:off x="1512277" y="6260123"/>
            <a:ext cx="587620" cy="3106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46"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 sz="1846"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 sz="1846"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 sz="1846"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 sz="1846">
                <a:solidFill>
                  <a:schemeClr val="tx1"/>
                </a:solidFill>
                <a:latin typeface="Arial" charset="0"/>
              </a:defRPr>
            </a:lvl5pPr>
            <a:lvl6pPr marL="2321227" indent="-211021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§"/>
              <a:defRPr sz="1846">
                <a:solidFill>
                  <a:schemeClr val="tx1"/>
                </a:solidFill>
                <a:latin typeface="Arial" charset="0"/>
              </a:defRPr>
            </a:lvl6pPr>
            <a:lvl7pPr marL="2743269" indent="-211021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§"/>
              <a:defRPr sz="1846">
                <a:solidFill>
                  <a:schemeClr val="tx1"/>
                </a:solidFill>
                <a:latin typeface="Arial" charset="0"/>
              </a:defRPr>
            </a:lvl7pPr>
            <a:lvl8pPr marL="3165310" indent="-211021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§"/>
              <a:defRPr sz="1846">
                <a:solidFill>
                  <a:schemeClr val="tx1"/>
                </a:solidFill>
                <a:latin typeface="Arial" charset="0"/>
              </a:defRPr>
            </a:lvl8pPr>
            <a:lvl9pPr marL="3587351" indent="-211021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§"/>
              <a:defRPr sz="1846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FB4FDA-1592-2645-B1BA-8ACD5FAC581C}" type="slidenum">
              <a:rPr lang="pt-BR" altLang="pt-BR" sz="1477">
                <a:solidFill>
                  <a:schemeClr val="bg1"/>
                </a:solidFill>
              </a:rPr>
              <a:pPr eaLnBrk="1" hangingPunct="1"/>
              <a:t>6</a:t>
            </a:fld>
            <a:endParaRPr lang="pt-BR" altLang="pt-BR" sz="1477">
              <a:solidFill>
                <a:schemeClr val="bg1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06087" y="1348273"/>
            <a:ext cx="8890489" cy="390966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algn="just" defTabSz="457200">
              <a:buClr>
                <a:schemeClr val="accent1">
                  <a:lumMod val="75000"/>
                </a:schemeClr>
              </a:buClr>
              <a:buNone/>
            </a:pPr>
            <a:r>
              <a:rPr lang="pt-BR" altLang="pt-BR" sz="2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Ser obstáculo aos objetivos de bem-estar social e econômico para os quais foi desenhada se:</a:t>
            </a:r>
          </a:p>
          <a:p>
            <a:pPr marL="200025" lvl="1" indent="-457200" algn="just" defTabSz="45720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for excessiva</a:t>
            </a:r>
          </a:p>
          <a:p>
            <a:pPr marL="200025" lvl="1" indent="-457200" algn="just" defTabSz="45720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impedir ou desestimular a inovação</a:t>
            </a:r>
          </a:p>
          <a:p>
            <a:pPr marL="200025" lvl="1" indent="-457200" algn="just" defTabSz="45720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criar barreiras desnecessárias ao comércio, à concorrência, ao investimento e à eficiência econômica</a:t>
            </a:r>
          </a:p>
          <a:p>
            <a:pPr marL="0" algn="just" defTabSz="457200">
              <a:lnSpc>
                <a:spcPct val="150000"/>
              </a:lnSpc>
              <a:buClr>
                <a:schemeClr val="accent1">
                  <a:lumMod val="75000"/>
                </a:schemeClr>
              </a:buClr>
            </a:pPr>
            <a:endParaRPr lang="pt-BR" altLang="pt-BR" sz="28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12277" y="108177"/>
            <a:ext cx="9858375" cy="981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pt-BR" altLang="pt-BR" sz="3200" dirty="0"/>
              <a:t> </a:t>
            </a:r>
            <a:r>
              <a:rPr lang="pt-BR" altLang="pt-BR" sz="3200" b="1" dirty="0"/>
              <a:t>RISCOS E CUSTOS – Falhas nas Práticas Regulatórias</a:t>
            </a:r>
          </a:p>
        </p:txBody>
      </p:sp>
    </p:spTree>
    <p:extLst>
      <p:ext uri="{BB962C8B-B14F-4D97-AF65-F5344CB8AC3E}">
        <p14:creationId xmlns:p14="http://schemas.microsoft.com/office/powerpoint/2010/main" val="11100236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8397F4-BB66-4910-A0BA-345B6119E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01" y="1033899"/>
            <a:ext cx="9291456" cy="5056508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EE6C792-3F6C-48A6-83F0-A39888A8C34A}"/>
              </a:ext>
            </a:extLst>
          </p:cNvPr>
          <p:cNvSpPr/>
          <p:nvPr/>
        </p:nvSpPr>
        <p:spPr>
          <a:xfrm>
            <a:off x="1654637" y="5529043"/>
            <a:ext cx="1124125" cy="46920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Cima 12">
            <a:extLst>
              <a:ext uri="{FF2B5EF4-FFF2-40B4-BE49-F238E27FC236}">
                <a16:creationId xmlns:a16="http://schemas.microsoft.com/office/drawing/2014/main" id="{38088086-48BB-4B11-82E5-8E59D3164D76}"/>
              </a:ext>
            </a:extLst>
          </p:cNvPr>
          <p:cNvSpPr/>
          <p:nvPr/>
        </p:nvSpPr>
        <p:spPr>
          <a:xfrm rot="10800000">
            <a:off x="1725948" y="3112913"/>
            <a:ext cx="422965" cy="469205"/>
          </a:xfrm>
          <a:prstGeom prst="upArrow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12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3F10339-7576-4F58-8CDF-58B9C32E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282" y="302004"/>
            <a:ext cx="12313282" cy="6192993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6542223-72B0-4674-80BE-618FBBC1EEF2}"/>
              </a:ext>
            </a:extLst>
          </p:cNvPr>
          <p:cNvSpPr/>
          <p:nvPr/>
        </p:nvSpPr>
        <p:spPr>
          <a:xfrm>
            <a:off x="5503529" y="890238"/>
            <a:ext cx="1063660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CE4DD19-139F-4A5A-9379-EA6F73752006}"/>
              </a:ext>
            </a:extLst>
          </p:cNvPr>
          <p:cNvSpPr/>
          <p:nvPr/>
        </p:nvSpPr>
        <p:spPr>
          <a:xfrm>
            <a:off x="9465051" y="890238"/>
            <a:ext cx="1063660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9E50F53-3F8C-4E5A-B957-02F3B81196CB}"/>
              </a:ext>
            </a:extLst>
          </p:cNvPr>
          <p:cNvSpPr txBox="1"/>
          <p:nvPr/>
        </p:nvSpPr>
        <p:spPr>
          <a:xfrm>
            <a:off x="4177716" y="2659225"/>
            <a:ext cx="7734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rgbClr val="FF0000"/>
                </a:solidFill>
              </a:rPr>
              <a:t>contribuições</a:t>
            </a:r>
          </a:p>
        </p:txBody>
      </p:sp>
    </p:spTree>
    <p:extLst>
      <p:ext uri="{BB962C8B-B14F-4D97-AF65-F5344CB8AC3E}">
        <p14:creationId xmlns:p14="http://schemas.microsoft.com/office/powerpoint/2010/main" val="158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C25F8F-F68F-45D1-8452-29947333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18" y="0"/>
            <a:ext cx="7288924" cy="681444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23CB072-585B-465F-8DEF-0F3A5DDAD7E8}"/>
              </a:ext>
            </a:extLst>
          </p:cNvPr>
          <p:cNvSpPr/>
          <p:nvPr/>
        </p:nvSpPr>
        <p:spPr>
          <a:xfrm>
            <a:off x="7281644" y="43552"/>
            <a:ext cx="1417739" cy="677089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0D340C8-0E90-4AEE-B7A2-C8276A907575}"/>
              </a:ext>
            </a:extLst>
          </p:cNvPr>
          <p:cNvSpPr txBox="1"/>
          <p:nvPr/>
        </p:nvSpPr>
        <p:spPr>
          <a:xfrm>
            <a:off x="8981911" y="1623493"/>
            <a:ext cx="3057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</a:rPr>
              <a:t>análise das</a:t>
            </a:r>
            <a:br>
              <a:rPr lang="pt-BR" sz="4000" b="1" dirty="0">
                <a:solidFill>
                  <a:srgbClr val="FF0000"/>
                </a:solidFill>
              </a:rPr>
            </a:br>
            <a:r>
              <a:rPr lang="pt-BR" sz="4000" b="1" dirty="0">
                <a:solidFill>
                  <a:srgbClr val="FF0000"/>
                </a:solidFill>
              </a:rPr>
              <a:t>contribuições</a:t>
            </a:r>
          </a:p>
        </p:txBody>
      </p:sp>
    </p:spTree>
    <p:extLst>
      <p:ext uri="{BB962C8B-B14F-4D97-AF65-F5344CB8AC3E}">
        <p14:creationId xmlns:p14="http://schemas.microsoft.com/office/powerpoint/2010/main" val="19228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C25F8F-F68F-45D1-8452-29947333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18" y="0"/>
            <a:ext cx="7288924" cy="681444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23CB072-585B-465F-8DEF-0F3A5DDAD7E8}"/>
              </a:ext>
            </a:extLst>
          </p:cNvPr>
          <p:cNvSpPr/>
          <p:nvPr/>
        </p:nvSpPr>
        <p:spPr>
          <a:xfrm>
            <a:off x="7281644" y="43552"/>
            <a:ext cx="1417739" cy="677089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0D340C8-0E90-4AEE-B7A2-C8276A907575}"/>
              </a:ext>
            </a:extLst>
          </p:cNvPr>
          <p:cNvSpPr txBox="1"/>
          <p:nvPr/>
        </p:nvSpPr>
        <p:spPr>
          <a:xfrm>
            <a:off x="8981911" y="1623493"/>
            <a:ext cx="3057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</a:rPr>
              <a:t>análise das</a:t>
            </a:r>
            <a:br>
              <a:rPr lang="pt-BR" sz="4000" b="1" dirty="0">
                <a:solidFill>
                  <a:srgbClr val="FF0000"/>
                </a:solidFill>
              </a:rPr>
            </a:br>
            <a:r>
              <a:rPr lang="pt-BR" sz="4000" b="1" dirty="0">
                <a:solidFill>
                  <a:srgbClr val="FF0000"/>
                </a:solidFill>
              </a:rPr>
              <a:t>contribuições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C52435-D5E2-4824-9B58-49005C837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449186"/>
            <a:ext cx="33623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3BDC2F4-AF5B-4229-83F5-42FFA2D8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270" y="0"/>
            <a:ext cx="7649662" cy="68580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91B68DC-18A2-4D6E-8F5F-123D363CDF52}"/>
              </a:ext>
            </a:extLst>
          </p:cNvPr>
          <p:cNvSpPr/>
          <p:nvPr/>
        </p:nvSpPr>
        <p:spPr>
          <a:xfrm>
            <a:off x="3649210" y="700613"/>
            <a:ext cx="839071" cy="263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0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811BD3AA-28C5-4841-BAC1-9670E93065F5}"/>
              </a:ext>
            </a:extLst>
          </p:cNvPr>
          <p:cNvSpPr txBox="1">
            <a:spLocks/>
          </p:cNvSpPr>
          <p:nvPr/>
        </p:nvSpPr>
        <p:spPr bwMode="auto">
          <a:xfrm>
            <a:off x="2057400" y="1224757"/>
            <a:ext cx="71389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300" dirty="0" err="1">
                <a:solidFill>
                  <a:schemeClr val="tx2"/>
                </a:solidFill>
              </a:rPr>
              <a:t>Guia</a:t>
            </a:r>
            <a:r>
              <a:rPr lang="en-US" altLang="pt-BR" sz="3300" dirty="0">
                <a:solidFill>
                  <a:schemeClr val="tx2"/>
                </a:solidFill>
              </a:rPr>
              <a:t> de BPR</a:t>
            </a:r>
          </a:p>
        </p:txBody>
      </p:sp>
      <p:pic>
        <p:nvPicPr>
          <p:cNvPr id="44035" name="Imagem 2">
            <a:extLst>
              <a:ext uri="{FF2B5EF4-FFF2-40B4-BE49-F238E27FC236}">
                <a16:creationId xmlns:a16="http://schemas.microsoft.com/office/drawing/2014/main" id="{C306634C-91B9-49AF-8C7C-ECE9F610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1" y="2286000"/>
            <a:ext cx="300196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agem 4" descr="Uma imagem contendo animal, cachorro, marrom, pequeno&#10;&#10;Descrição gerada automaticamente">
            <a:extLst>
              <a:ext uri="{FF2B5EF4-FFF2-40B4-BE49-F238E27FC236}">
                <a16:creationId xmlns:a16="http://schemas.microsoft.com/office/drawing/2014/main" id="{2D597C53-46F0-47B6-9C6E-BD259D71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2286001"/>
            <a:ext cx="2001838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Seta: para a Direita 47">
            <a:extLst>
              <a:ext uri="{FF2B5EF4-FFF2-40B4-BE49-F238E27FC236}">
                <a16:creationId xmlns:a16="http://schemas.microsoft.com/office/drawing/2014/main" id="{3C89C5E0-A294-433F-B462-E83E2C8059D7}"/>
              </a:ext>
            </a:extLst>
          </p:cNvPr>
          <p:cNvSpPr/>
          <p:nvPr/>
        </p:nvSpPr>
        <p:spPr>
          <a:xfrm>
            <a:off x="5368925" y="3365501"/>
            <a:ext cx="935038" cy="6635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4038" name="TextBox 53">
            <a:extLst>
              <a:ext uri="{FF2B5EF4-FFF2-40B4-BE49-F238E27FC236}">
                <a16:creationId xmlns:a16="http://schemas.microsoft.com/office/drawing/2014/main" id="{B28A70A6-42B7-44C7-9C20-7F7C929DD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8" y="5241925"/>
            <a:ext cx="2398712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BR" sz="1600" b="1">
                <a:solidFill>
                  <a:srgbClr val="896F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de BPR (2015)</a:t>
            </a:r>
          </a:p>
        </p:txBody>
      </p:sp>
      <p:sp>
        <p:nvSpPr>
          <p:cNvPr id="44039" name="TextBox 53">
            <a:extLst>
              <a:ext uri="{FF2B5EF4-FFF2-40B4-BE49-F238E27FC236}">
                <a16:creationId xmlns:a16="http://schemas.microsoft.com/office/drawing/2014/main" id="{D5B4BF5D-C547-4A06-9899-6A761066E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326" y="5241925"/>
            <a:ext cx="23987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BR" sz="1600" b="1">
                <a:solidFill>
                  <a:srgbClr val="5591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de BPR (2019)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72D8AF7-A931-4CA2-A61D-354E064F5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9" y="160337"/>
            <a:ext cx="10021433" cy="774700"/>
          </a:xfrm>
        </p:spPr>
        <p:txBody>
          <a:bodyPr>
            <a:noAutofit/>
          </a:bodyPr>
          <a:lstStyle/>
          <a:p>
            <a:r>
              <a:rPr lang="pt-BR" sz="3200" dirty="0">
                <a:solidFill>
                  <a:srgbClr val="CCDDAB"/>
                </a:solidFill>
                <a:latin typeface="+mn-lt"/>
              </a:rPr>
              <a:t>Ação 2 - Revisão do Manual de Boas Práticas Regulatórias da SDA </a:t>
            </a:r>
            <a:endParaRPr lang="pt-BR" sz="3400" dirty="0">
              <a:solidFill>
                <a:srgbClr val="CCDDAB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446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1A74436-F6F7-412B-A014-005AA97F6084}"/>
              </a:ext>
            </a:extLst>
          </p:cNvPr>
          <p:cNvSpPr txBox="1">
            <a:spLocks/>
          </p:cNvSpPr>
          <p:nvPr/>
        </p:nvSpPr>
        <p:spPr>
          <a:xfrm>
            <a:off x="1701865" y="977974"/>
            <a:ext cx="9688377" cy="5144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None/>
            </a:pPr>
            <a:endParaRPr lang="pt-BR" b="1" dirty="0">
              <a:latin typeface="Calibri" panose="020F0502020204030204" pitchFamily="34" charset="0"/>
            </a:endParaRPr>
          </a:p>
          <a:p>
            <a:pPr marL="0" indent="0" algn="just">
              <a:buClr>
                <a:schemeClr val="accent1"/>
              </a:buClr>
              <a:buNone/>
            </a:pPr>
            <a:r>
              <a:rPr lang="pt-BR" b="1" dirty="0">
                <a:latin typeface="Calibri" panose="020F0502020204030204" pitchFamily="34" charset="0"/>
              </a:rPr>
              <a:t>Para tratamento do Passivo Regulatório</a:t>
            </a:r>
          </a:p>
          <a:p>
            <a:pPr marL="0" indent="0" algn="just">
              <a:buClr>
                <a:schemeClr val="accent1"/>
              </a:buClr>
              <a:buNone/>
            </a:pPr>
            <a:endParaRPr lang="pt-BR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b="1" dirty="0">
                <a:latin typeface="Calibri" panose="020F0502020204030204" pitchFamily="34" charset="0"/>
              </a:rPr>
              <a:t>a. </a:t>
            </a:r>
            <a:r>
              <a:rPr lang="pt-BR" dirty="0">
                <a:latin typeface="Calibri" panose="020F0502020204030204" pitchFamily="34" charset="0"/>
              </a:rPr>
              <a:t>efetuar o levantamento, avaliação, monitoramento, validação e revisão do acervo de atos normativos sobre defesa agropecuária </a:t>
            </a:r>
            <a:r>
              <a:rPr lang="pt-BR" dirty="0">
                <a:solidFill>
                  <a:srgbClr val="C00000"/>
                </a:solidFill>
                <a:latin typeface="Calibri" panose="020F0502020204030204" pitchFamily="34" charset="0"/>
              </a:rPr>
              <a:t>(1</a:t>
            </a:r>
            <a:r>
              <a:rPr lang="pt-BR" baseline="30000" dirty="0">
                <a:solidFill>
                  <a:srgbClr val="C00000"/>
                </a:solidFill>
                <a:latin typeface="Calibri" panose="020F0502020204030204" pitchFamily="34" charset="0"/>
              </a:rPr>
              <a:t>0 </a:t>
            </a:r>
            <a:r>
              <a:rPr lang="pt-BR" dirty="0">
                <a:solidFill>
                  <a:srgbClr val="C00000"/>
                </a:solidFill>
                <a:latin typeface="Calibri" panose="020F0502020204030204" pitchFamily="34" charset="0"/>
              </a:rPr>
              <a:t>Momento – Guilhotina Regulatória);</a:t>
            </a:r>
          </a:p>
          <a:p>
            <a:pPr marL="0" indent="0">
              <a:buNone/>
            </a:pPr>
            <a:r>
              <a:rPr lang="pt-BR" b="1" dirty="0">
                <a:latin typeface="Calibri" panose="020F0502020204030204" pitchFamily="34" charset="0"/>
              </a:rPr>
              <a:t>b.</a:t>
            </a:r>
            <a:r>
              <a:rPr lang="pt-BR" dirty="0">
                <a:latin typeface="Calibri" panose="020F0502020204030204" pitchFamily="34" charset="0"/>
              </a:rPr>
              <a:t> realizar a compilação de atos normativos da SDA; </a:t>
            </a:r>
          </a:p>
          <a:p>
            <a:pPr marL="0" indent="0">
              <a:buNone/>
            </a:pPr>
            <a:r>
              <a:rPr lang="pt-BR" b="1" dirty="0">
                <a:latin typeface="Calibri" panose="020F0502020204030204" pitchFamily="34" charset="0"/>
              </a:rPr>
              <a:t>c.</a:t>
            </a:r>
            <a:r>
              <a:rPr lang="pt-BR" dirty="0">
                <a:latin typeface="Calibri" panose="020F0502020204030204" pitchFamily="34" charset="0"/>
              </a:rPr>
              <a:t> criar bibliotecas virtuais de atos normativos da SDA, de acordo com os temas de maior interesse dos usuários;</a:t>
            </a:r>
          </a:p>
          <a:p>
            <a:pPr marL="0" indent="0" algn="just">
              <a:buClr>
                <a:schemeClr val="accent1"/>
              </a:buClr>
              <a:buNone/>
            </a:pPr>
            <a:endParaRPr lang="pt-BR" sz="2200" b="1" dirty="0"/>
          </a:p>
          <a:p>
            <a:pPr algn="just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t-BR" sz="2200" b="1" dirty="0"/>
          </a:p>
          <a:p>
            <a:pPr algn="just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t-BR" sz="2200" b="1" dirty="0"/>
          </a:p>
          <a:p>
            <a:pPr algn="just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t-BR" sz="2200" b="1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60E5799-0B30-4618-AC3F-5A9CCC0910BC}"/>
              </a:ext>
            </a:extLst>
          </p:cNvPr>
          <p:cNvSpPr txBox="1">
            <a:spLocks/>
          </p:cNvSpPr>
          <p:nvPr/>
        </p:nvSpPr>
        <p:spPr>
          <a:xfrm>
            <a:off x="1535336" y="103883"/>
            <a:ext cx="10021433" cy="774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3D69B"/>
                </a:solidFill>
                <a:latin typeface="Tahoma"/>
                <a:ea typeface="+mj-ea"/>
                <a:cs typeface="Tahoma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pt-BR" sz="3200" dirty="0">
                <a:solidFill>
                  <a:srgbClr val="BDD292"/>
                </a:solidFill>
                <a:latin typeface="Calibri" panose="020F0502020204030204" pitchFamily="34" charset="0"/>
              </a:rPr>
              <a:t>Ação 3 – Gestão do Estoque Regulatório da SDA/MAPA </a:t>
            </a:r>
            <a:endParaRPr lang="pt-BR" sz="3400" dirty="0">
              <a:solidFill>
                <a:srgbClr val="BDD29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47A72A47-D093-4D24-BF53-0A4480129BC5}"/>
              </a:ext>
            </a:extLst>
          </p:cNvPr>
          <p:cNvSpPr txBox="1">
            <a:spLocks/>
          </p:cNvSpPr>
          <p:nvPr/>
        </p:nvSpPr>
        <p:spPr bwMode="auto">
          <a:xfrm>
            <a:off x="-1676400" y="2873376"/>
            <a:ext cx="71389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300" dirty="0"/>
              <a:t>ACT SDA-CNA-CNI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300" dirty="0" err="1"/>
              <a:t>Julho</a:t>
            </a:r>
            <a:r>
              <a:rPr lang="en-US" altLang="pt-BR" sz="3300" dirty="0"/>
              <a:t> de 2019</a:t>
            </a:r>
          </a:p>
        </p:txBody>
      </p:sp>
      <p:pic>
        <p:nvPicPr>
          <p:cNvPr id="40963" name="Imagem 4" descr="Uma imagem contendo pessoa, parede, interior, homem&#10;&#10;Descrição gerada automaticamente">
            <a:extLst>
              <a:ext uri="{FF2B5EF4-FFF2-40B4-BE49-F238E27FC236}">
                <a16:creationId xmlns:a16="http://schemas.microsoft.com/office/drawing/2014/main" id="{330FA5A5-7A8A-497C-8AF5-B67457673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4" y="1031876"/>
            <a:ext cx="584993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m 2">
            <a:extLst>
              <a:ext uri="{FF2B5EF4-FFF2-40B4-BE49-F238E27FC236}">
                <a16:creationId xmlns:a16="http://schemas.microsoft.com/office/drawing/2014/main" id="{9BCC36D1-7A20-4700-936A-16F4942BC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8350"/>
            <a:ext cx="4370388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0521A60-2AF3-4521-9CBA-53EE7987D102}"/>
              </a:ext>
            </a:extLst>
          </p:cNvPr>
          <p:cNvSpPr txBox="1">
            <a:spLocks/>
          </p:cNvSpPr>
          <p:nvPr/>
        </p:nvSpPr>
        <p:spPr>
          <a:xfrm>
            <a:off x="1390258" y="112415"/>
            <a:ext cx="10021433" cy="774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3D69B"/>
                </a:solidFill>
                <a:latin typeface="Tahoma"/>
                <a:ea typeface="+mj-ea"/>
                <a:cs typeface="Tahoma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pt-BR" sz="3200" dirty="0">
                <a:solidFill>
                  <a:srgbClr val="BDD292"/>
                </a:solidFill>
                <a:latin typeface="Calibri" panose="020F0502020204030204" pitchFamily="34" charset="0"/>
              </a:rPr>
              <a:t>Ação 3 – Gestão do Estoque Regulatório da SDA/MAPA </a:t>
            </a:r>
            <a:endParaRPr lang="pt-BR" sz="3400" dirty="0">
              <a:solidFill>
                <a:srgbClr val="BDD29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1AEC1-0C65-4DA4-8706-D3B6834E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83234"/>
            <a:ext cx="10839450" cy="1074447"/>
          </a:xfrm>
        </p:spPr>
        <p:txBody>
          <a:bodyPr>
            <a:normAutofit/>
          </a:bodyPr>
          <a:lstStyle/>
          <a:p>
            <a:r>
              <a:rPr lang="pt-BR" sz="2500" u="sng" dirty="0"/>
              <a:t>METODOLOGIA UTILIZADA PARA DESENVOLVIMENTO DO TRABALHO</a:t>
            </a:r>
            <a:r>
              <a:rPr lang="pt-BR" sz="2500" dirty="0"/>
              <a:t>:</a:t>
            </a:r>
            <a:br>
              <a:rPr lang="pt-BR" sz="2500" dirty="0"/>
            </a:br>
            <a:endParaRPr lang="pt-BR" sz="25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A28DCD-4165-4130-8318-D9FBF574D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6" y="1314450"/>
            <a:ext cx="9182100" cy="48625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b="1" dirty="0"/>
              <a:t>Trabalho iniciado em outubro de 2019 – Cadeia do Leite e Derivados (3.298 atos normativos)</a:t>
            </a:r>
          </a:p>
          <a:p>
            <a:pPr marL="0" indent="0">
              <a:buNone/>
            </a:pPr>
            <a:r>
              <a:rPr lang="pt-BR" sz="2200" b="1" dirty="0"/>
              <a:t>Estimativa de conclusão – janeiro de 2020</a:t>
            </a:r>
          </a:p>
          <a:p>
            <a:r>
              <a:rPr lang="pt-BR" sz="2200" dirty="0"/>
              <a:t>identificação de palavras chave, pesquisa de atos pertinentes e divisão por assunto;</a:t>
            </a:r>
          </a:p>
          <a:p>
            <a:r>
              <a:rPr lang="pt-BR" sz="2200" dirty="0"/>
              <a:t>identificação de conflitos relacionados à vigência dos atos normativos;</a:t>
            </a:r>
          </a:p>
          <a:p>
            <a:r>
              <a:rPr lang="pt-BR" sz="2200" dirty="0"/>
              <a:t>verificação de atos normativos adicionais que não constam na base de dados do SISLEGIS no livro “Rotulagem sob controle”;</a:t>
            </a:r>
          </a:p>
          <a:p>
            <a:r>
              <a:rPr lang="pt-BR" sz="2200" dirty="0"/>
              <a:t>reuniões com as áreas técnicas do MAPA para verificação da existências de atos normativos adicionais e possíveis conflitos técnicos;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59562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D3DA6922-CAD7-4BE1-8554-5C6480BEF906}"/>
              </a:ext>
            </a:extLst>
          </p:cNvPr>
          <p:cNvSpPr txBox="1">
            <a:spLocks/>
          </p:cNvSpPr>
          <p:nvPr/>
        </p:nvSpPr>
        <p:spPr bwMode="auto">
          <a:xfrm>
            <a:off x="1657351" y="1292226"/>
            <a:ext cx="8829674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2800" dirty="0" err="1"/>
              <a:t>Conversando</a:t>
            </a:r>
            <a:r>
              <a:rPr lang="en-US" altLang="pt-BR" sz="2800" dirty="0"/>
              <a:t> </a:t>
            </a:r>
            <a:r>
              <a:rPr lang="en-US" altLang="pt-BR" sz="2800" dirty="0" err="1"/>
              <a:t>sobre</a:t>
            </a:r>
            <a:r>
              <a:rPr lang="en-US" altLang="pt-BR" sz="2800" dirty="0"/>
              <a:t> Boas </a:t>
            </a:r>
            <a:r>
              <a:rPr lang="en-US" altLang="pt-BR" sz="2800" dirty="0" err="1"/>
              <a:t>Práticas</a:t>
            </a:r>
            <a:r>
              <a:rPr lang="en-US" altLang="pt-BR" sz="2800" dirty="0"/>
              <a:t> </a:t>
            </a:r>
            <a:r>
              <a:rPr lang="en-US" altLang="pt-BR" sz="2800" dirty="0" err="1"/>
              <a:t>Regulatórias</a:t>
            </a:r>
            <a:endParaRPr lang="en-US" altLang="pt-BR" sz="2800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8F1BA0E-84FE-4AE8-A0F7-F06A4DAAF19C}"/>
              </a:ext>
            </a:extLst>
          </p:cNvPr>
          <p:cNvGraphicFramePr>
            <a:graphicFrameLocks noGrp="1"/>
          </p:cNvGraphicFramePr>
          <p:nvPr/>
        </p:nvGraphicFramePr>
        <p:xfrm>
          <a:off x="4064000" y="2371725"/>
          <a:ext cx="4064000" cy="29671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10746405"/>
                    </a:ext>
                  </a:extLst>
                </a:gridCol>
              </a:tblGrid>
              <a:tr h="6653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2800" dirty="0"/>
                        <a:t>Mês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689445546"/>
                  </a:ext>
                </a:extLst>
              </a:tr>
              <a:tr h="4603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800" dirty="0"/>
                        <a:t>Agosto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3226597680"/>
                  </a:ext>
                </a:extLst>
              </a:tr>
              <a:tr h="4603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800" dirty="0"/>
                        <a:t>Setembro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537211229"/>
                  </a:ext>
                </a:extLst>
              </a:tr>
              <a:tr h="4603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800" dirty="0"/>
                        <a:t>Outubro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2250672344"/>
                  </a:ext>
                </a:extLst>
              </a:tr>
              <a:tr h="4603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800" dirty="0"/>
                        <a:t>Novembro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4190353943"/>
                  </a:ext>
                </a:extLst>
              </a:tr>
              <a:tr h="4603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800" dirty="0"/>
                        <a:t>Dezembro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610293147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A2342A8E-5D8A-4EF1-95D4-2628E7FCCCBF}"/>
              </a:ext>
            </a:extLst>
          </p:cNvPr>
          <p:cNvSpPr txBox="1">
            <a:spLocks/>
          </p:cNvSpPr>
          <p:nvPr/>
        </p:nvSpPr>
        <p:spPr>
          <a:xfrm>
            <a:off x="2170567" y="101602"/>
            <a:ext cx="10021433" cy="774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3D69B"/>
                </a:solidFill>
                <a:latin typeface="Tahoma"/>
                <a:ea typeface="+mj-ea"/>
                <a:cs typeface="Tahoma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pt-BR" sz="3200" dirty="0">
                <a:solidFill>
                  <a:srgbClr val="BDD292"/>
                </a:solidFill>
                <a:latin typeface="Calibri" panose="020F0502020204030204" pitchFamily="34" charset="0"/>
              </a:rPr>
              <a:t>Ação 4 – </a:t>
            </a:r>
            <a:r>
              <a:rPr lang="pt-BR" sz="3200" dirty="0">
                <a:solidFill>
                  <a:srgbClr val="C8DB8F"/>
                </a:solidFill>
                <a:latin typeface="Calibri" panose="020F0502020204030204" pitchFamily="34" charset="0"/>
              </a:rPr>
              <a:t>Capacitação dos Servidores da SDA</a:t>
            </a:r>
            <a:endParaRPr lang="pt-BR" sz="3400" dirty="0">
              <a:solidFill>
                <a:srgbClr val="C8DB8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A2911CD0-6731-470A-B32F-51CF92A430B1}"/>
              </a:ext>
            </a:extLst>
          </p:cNvPr>
          <p:cNvSpPr txBox="1">
            <a:spLocks/>
          </p:cNvSpPr>
          <p:nvPr/>
        </p:nvSpPr>
        <p:spPr>
          <a:xfrm>
            <a:off x="1375348" y="1079426"/>
            <a:ext cx="8640960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6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3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sz="23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CB346FD-0D07-4FF2-9D21-124B39BD82F9}"/>
              </a:ext>
            </a:extLst>
          </p:cNvPr>
          <p:cNvSpPr/>
          <p:nvPr/>
        </p:nvSpPr>
        <p:spPr>
          <a:xfrm>
            <a:off x="1732473" y="993462"/>
            <a:ext cx="90841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Decreto nº 9203, de 22 novembro 2017 – Decreto de Governança:</a:t>
            </a:r>
            <a:r>
              <a:rPr lang="pt-BR" dirty="0"/>
              <a:t> “conjunto de mecanismos de liderança, estratégia e controle postos em prática para avaliar, direcionar e monitorar a gestão, com vistas à condução de políticas públicas e à prestação de serviços de interesse da sociedade”.</a:t>
            </a:r>
          </a:p>
          <a:p>
            <a:pPr algn="just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9CDD29D-86F7-471F-86EF-DC98E287D4BD}"/>
              </a:ext>
            </a:extLst>
          </p:cNvPr>
          <p:cNvSpPr/>
          <p:nvPr/>
        </p:nvSpPr>
        <p:spPr>
          <a:xfrm>
            <a:off x="1986148" y="2369516"/>
            <a:ext cx="8234362" cy="2435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Sitka Banner" panose="02000505000000020004" pitchFamily="2" charset="0"/>
              </a:rPr>
              <a:t>Segundo o Decreto de Governança, são princípios da governança pública:</a:t>
            </a:r>
          </a:p>
          <a:p>
            <a:pPr algn="ctr"/>
            <a:endParaRPr lang="pt-BR" dirty="0">
              <a:latin typeface="Sitka Banner" panose="02000505000000020004" pitchFamily="2" charset="0"/>
            </a:endParaRPr>
          </a:p>
          <a:p>
            <a:r>
              <a:rPr lang="pt-BR" dirty="0">
                <a:latin typeface="Sitka Banner" panose="02000505000000020004" pitchFamily="2" charset="0"/>
              </a:rPr>
              <a:t>I – capacidade de resposta;</a:t>
            </a:r>
          </a:p>
          <a:p>
            <a:r>
              <a:rPr lang="pt-BR" dirty="0">
                <a:latin typeface="Sitka Banner" panose="02000505000000020004" pitchFamily="2" charset="0"/>
              </a:rPr>
              <a:t>II – integridade;</a:t>
            </a:r>
          </a:p>
          <a:p>
            <a:r>
              <a:rPr lang="pt-BR" dirty="0">
                <a:latin typeface="Sitka Banner" panose="02000505000000020004" pitchFamily="2" charset="0"/>
              </a:rPr>
              <a:t>III - confiabilidade;</a:t>
            </a:r>
          </a:p>
          <a:p>
            <a:r>
              <a:rPr lang="pt-BR" dirty="0">
                <a:latin typeface="Sitka Banner" panose="02000505000000020004" pitchFamily="2" charset="0"/>
              </a:rPr>
              <a:t>IV - melhoria regulatória;</a:t>
            </a:r>
          </a:p>
          <a:p>
            <a:r>
              <a:rPr lang="pt-BR" dirty="0">
                <a:latin typeface="Sitka Banner" panose="02000505000000020004" pitchFamily="2" charset="0"/>
              </a:rPr>
              <a:t>V – prestação de contas e responsabilidade; e </a:t>
            </a:r>
          </a:p>
          <a:p>
            <a:r>
              <a:rPr lang="pt-BR" dirty="0">
                <a:latin typeface="Sitka Banner" panose="02000505000000020004" pitchFamily="2" charset="0"/>
              </a:rPr>
              <a:t>VI - transparência</a:t>
            </a:r>
            <a:endParaRPr lang="pt-BR" dirty="0"/>
          </a:p>
        </p:txBody>
      </p:sp>
      <p:sp>
        <p:nvSpPr>
          <p:cNvPr id="11" name="Seta para a Esquerda 9">
            <a:extLst>
              <a:ext uri="{FF2B5EF4-FFF2-40B4-BE49-F238E27FC236}">
                <a16:creationId xmlns:a16="http://schemas.microsoft.com/office/drawing/2014/main" id="{ADAA978C-1D89-4F2C-8337-ACEF3D800FE8}"/>
              </a:ext>
            </a:extLst>
          </p:cNvPr>
          <p:cNvSpPr/>
          <p:nvPr/>
        </p:nvSpPr>
        <p:spPr>
          <a:xfrm>
            <a:off x="3897744" y="3800438"/>
            <a:ext cx="2324456" cy="316195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404586F-6141-4A86-AB64-AC1D3166247B}"/>
              </a:ext>
            </a:extLst>
          </p:cNvPr>
          <p:cNvSpPr/>
          <p:nvPr/>
        </p:nvSpPr>
        <p:spPr>
          <a:xfrm>
            <a:off x="1967740" y="71367"/>
            <a:ext cx="832402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indent="-355600" algn="ctr" defTabSz="842963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GOVERNANÇA PÚBLICA – MELHORIA DA QUALIDADE REGULATÓRIA</a:t>
            </a:r>
            <a:endParaRPr lang="pt-BR" altLang="pt-BR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872343" y="513264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1" dirty="0"/>
              <a:t>Guia da Política de Governança Pública – Casa Civil (2018):</a:t>
            </a:r>
            <a:r>
              <a:rPr lang="pt-BR" dirty="0"/>
              <a:t> “a governança pública compreende tudo o que uma instituição pública faz para assegurar que sua ação esteja direcionada para objetivos alinhados aos interesses da sociedade”.</a:t>
            </a:r>
          </a:p>
        </p:txBody>
      </p:sp>
    </p:spTree>
    <p:extLst>
      <p:ext uri="{BB962C8B-B14F-4D97-AF65-F5344CB8AC3E}">
        <p14:creationId xmlns:p14="http://schemas.microsoft.com/office/powerpoint/2010/main" val="20323580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D22B94B3-CEC6-4A40-AAC8-70914397BF09}"/>
              </a:ext>
            </a:extLst>
          </p:cNvPr>
          <p:cNvSpPr txBox="1">
            <a:spLocks/>
          </p:cNvSpPr>
          <p:nvPr/>
        </p:nvSpPr>
        <p:spPr bwMode="auto">
          <a:xfrm>
            <a:off x="5372100" y="2044701"/>
            <a:ext cx="71389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300" dirty="0" err="1"/>
              <a:t>Seminário</a:t>
            </a:r>
            <a:r>
              <a:rPr lang="en-US" altLang="pt-BR" sz="3300" dirty="0"/>
              <a:t> AIR (28/05)</a:t>
            </a:r>
          </a:p>
        </p:txBody>
      </p:sp>
      <p:pic>
        <p:nvPicPr>
          <p:cNvPr id="47107" name="Imagem 6" descr="Uma imagem contendo pessoa, interior, chão&#10;&#10;Descrição gerada automaticamente">
            <a:extLst>
              <a:ext uri="{FF2B5EF4-FFF2-40B4-BE49-F238E27FC236}">
                <a16:creationId xmlns:a16="http://schemas.microsoft.com/office/drawing/2014/main" id="{69D3F74A-1BF6-4F50-8CB9-4E09F5AB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42862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Imagem 8" descr="Uma imagem contendo teto, interior, pessoa, chão&#10;&#10;Descrição gerada automaticamente">
            <a:extLst>
              <a:ext uri="{FF2B5EF4-FFF2-40B4-BE49-F238E27FC236}">
                <a16:creationId xmlns:a16="http://schemas.microsoft.com/office/drawing/2014/main" id="{97016FDC-21F8-4BC4-8992-940A21FC2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1354139"/>
            <a:ext cx="365760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C33AF53-8ADD-41DF-80E4-B5E63BBD76C4}"/>
              </a:ext>
            </a:extLst>
          </p:cNvPr>
          <p:cNvSpPr txBox="1">
            <a:spLocks/>
          </p:cNvSpPr>
          <p:nvPr/>
        </p:nvSpPr>
        <p:spPr>
          <a:xfrm>
            <a:off x="1390258" y="112415"/>
            <a:ext cx="10021433" cy="774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3D69B"/>
                </a:solidFill>
                <a:latin typeface="Tahoma"/>
                <a:ea typeface="+mj-ea"/>
                <a:cs typeface="Tahoma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pt-BR" sz="3200" dirty="0">
                <a:solidFill>
                  <a:srgbClr val="BDD292"/>
                </a:solidFill>
                <a:latin typeface="Calibri" panose="020F0502020204030204" pitchFamily="34" charset="0"/>
              </a:rPr>
              <a:t>Ação 4 – </a:t>
            </a:r>
            <a:r>
              <a:rPr lang="pt-BR" sz="3200" dirty="0">
                <a:solidFill>
                  <a:srgbClr val="C8DB8F"/>
                </a:solidFill>
                <a:latin typeface="Calibri" panose="020F0502020204030204" pitchFamily="34" charset="0"/>
              </a:rPr>
              <a:t>Capacitação dos Servidores da SDA</a:t>
            </a:r>
            <a:endParaRPr lang="pt-BR" sz="3400" dirty="0">
              <a:solidFill>
                <a:srgbClr val="C8DB8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C7BA2986-199B-4C7E-A22C-8951EC39B758}"/>
              </a:ext>
            </a:extLst>
          </p:cNvPr>
          <p:cNvSpPr txBox="1">
            <a:spLocks/>
          </p:cNvSpPr>
          <p:nvPr/>
        </p:nvSpPr>
        <p:spPr bwMode="auto">
          <a:xfrm>
            <a:off x="4452873" y="1380335"/>
            <a:ext cx="71389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300">
                <a:solidFill>
                  <a:srgbClr val="C3D69B"/>
                </a:solidFill>
              </a:rPr>
              <a:t>Oficinas AIR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3EF263-5995-412F-990A-EAEBB06477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070089">
            <a:off x="3444517" y="3111226"/>
            <a:ext cx="2255254" cy="1534089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65945A9-0754-400A-A272-5D183DF54D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5423" y="4795056"/>
            <a:ext cx="2457450" cy="1581150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  <a:scene3d>
            <a:camera prst="orthographicFront">
              <a:rot lat="0" lon="0" rev="20699999"/>
            </a:camera>
            <a:lightRig rig="threePt" dir="t"/>
          </a:scene3d>
        </p:spPr>
      </p:pic>
      <p:pic>
        <p:nvPicPr>
          <p:cNvPr id="48133" name="Imagem 1">
            <a:extLst>
              <a:ext uri="{FF2B5EF4-FFF2-40B4-BE49-F238E27FC236}">
                <a16:creationId xmlns:a16="http://schemas.microsoft.com/office/drawing/2014/main" id="{8F50FEDF-6716-4CFD-8A4F-933B2B32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351088"/>
            <a:ext cx="45370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F07F8A8-0716-4E03-8755-1CC310EA4E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2145" y="1560073"/>
            <a:ext cx="2546158" cy="1633492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bg2">
                <a:lumMod val="75000"/>
              </a:schemeClr>
            </a:solidFill>
          </a:ln>
          <a:scene3d>
            <a:camera prst="isometricOffAxis1Right"/>
            <a:lightRig rig="threePt" dir="t"/>
          </a:scene3d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D389609-65F9-409D-B008-7ADBF5FFEBB3}"/>
              </a:ext>
            </a:extLst>
          </p:cNvPr>
          <p:cNvSpPr txBox="1">
            <a:spLocks/>
          </p:cNvSpPr>
          <p:nvPr/>
        </p:nvSpPr>
        <p:spPr>
          <a:xfrm>
            <a:off x="1390258" y="112415"/>
            <a:ext cx="10021433" cy="774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3D69B"/>
                </a:solidFill>
                <a:latin typeface="Tahoma"/>
                <a:ea typeface="+mj-ea"/>
                <a:cs typeface="Tahoma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pt-BR" sz="3200" dirty="0">
                <a:solidFill>
                  <a:srgbClr val="BDD292"/>
                </a:solidFill>
                <a:latin typeface="Calibri" panose="020F0502020204030204" pitchFamily="34" charset="0"/>
              </a:rPr>
              <a:t>Ação 4 – </a:t>
            </a:r>
            <a:r>
              <a:rPr lang="pt-BR" sz="3200" dirty="0">
                <a:solidFill>
                  <a:srgbClr val="C8DB8F"/>
                </a:solidFill>
                <a:latin typeface="Calibri" panose="020F0502020204030204" pitchFamily="34" charset="0"/>
              </a:rPr>
              <a:t>Capacitação dos Servidores da SDA</a:t>
            </a:r>
            <a:endParaRPr lang="pt-BR" sz="3400" dirty="0">
              <a:solidFill>
                <a:srgbClr val="C8DB8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EFB8A83B-8AA7-4A07-AE77-08F14700ACF0}"/>
              </a:ext>
            </a:extLst>
          </p:cNvPr>
          <p:cNvSpPr txBox="1">
            <a:spLocks/>
          </p:cNvSpPr>
          <p:nvPr/>
        </p:nvSpPr>
        <p:spPr bwMode="auto">
          <a:xfrm>
            <a:off x="2733675" y="130176"/>
            <a:ext cx="71389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3300" dirty="0" err="1">
                <a:solidFill>
                  <a:srgbClr val="C3D69B"/>
                </a:solidFill>
              </a:rPr>
              <a:t>Oficinas</a:t>
            </a:r>
            <a:r>
              <a:rPr lang="en-US" altLang="pt-BR" sz="3300" dirty="0">
                <a:solidFill>
                  <a:srgbClr val="C3D69B"/>
                </a:solidFill>
              </a:rPr>
              <a:t> SISMAN</a:t>
            </a:r>
          </a:p>
        </p:txBody>
      </p:sp>
      <p:pic>
        <p:nvPicPr>
          <p:cNvPr id="50179" name="Imagem 1">
            <a:extLst>
              <a:ext uri="{FF2B5EF4-FFF2-40B4-BE49-F238E27FC236}">
                <a16:creationId xmlns:a16="http://schemas.microsoft.com/office/drawing/2014/main" id="{D7899958-0FE7-4196-92F8-DB90A5237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8900"/>
            <a:ext cx="91440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1" name="Group 12">
            <a:extLst>
              <a:ext uri="{FF2B5EF4-FFF2-40B4-BE49-F238E27FC236}">
                <a16:creationId xmlns:a16="http://schemas.microsoft.com/office/drawing/2014/main" id="{0B47DF9B-D074-411A-B3E3-D3A436710D8E}"/>
              </a:ext>
            </a:extLst>
          </p:cNvPr>
          <p:cNvGrpSpPr>
            <a:grpSpLocks/>
          </p:cNvGrpSpPr>
          <p:nvPr/>
        </p:nvGrpSpPr>
        <p:grpSpPr bwMode="auto">
          <a:xfrm>
            <a:off x="0" y="887115"/>
            <a:ext cx="6554788" cy="5849937"/>
            <a:chOff x="1826960" y="463390"/>
            <a:chExt cx="6555041" cy="5850436"/>
          </a:xfrm>
        </p:grpSpPr>
        <p:grpSp>
          <p:nvGrpSpPr>
            <p:cNvPr id="53253" name="Group 11">
              <a:extLst>
                <a:ext uri="{FF2B5EF4-FFF2-40B4-BE49-F238E27FC236}">
                  <a16:creationId xmlns:a16="http://schemas.microsoft.com/office/drawing/2014/main" id="{96294944-C74E-4EB1-85FC-F04AD79D4F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3639" y="463390"/>
              <a:ext cx="4258362" cy="5850436"/>
              <a:chOff x="3769533" y="305771"/>
              <a:chExt cx="4401795" cy="6047496"/>
            </a:xfrm>
          </p:grpSpPr>
          <p:grpSp>
            <p:nvGrpSpPr>
              <p:cNvPr id="53255" name="Group 10">
                <a:extLst>
                  <a:ext uri="{FF2B5EF4-FFF2-40B4-BE49-F238E27FC236}">
                    <a16:creationId xmlns:a16="http://schemas.microsoft.com/office/drawing/2014/main" id="{BBF06535-79B2-4DF5-BE07-EC9F7224B2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9533" y="305771"/>
                <a:ext cx="4401795" cy="6047496"/>
                <a:chOff x="3769533" y="305771"/>
                <a:chExt cx="4401795" cy="6047496"/>
              </a:xfrm>
            </p:grpSpPr>
            <p:grpSp>
              <p:nvGrpSpPr>
                <p:cNvPr id="53263" name="Group 63">
                  <a:extLst>
                    <a:ext uri="{FF2B5EF4-FFF2-40B4-BE49-F238E27FC236}">
                      <a16:creationId xmlns:a16="http://schemas.microsoft.com/office/drawing/2014/main" id="{AF45A1F2-447F-43FA-8F55-8C43C70BCB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69533" y="877727"/>
                  <a:ext cx="4401795" cy="5475540"/>
                  <a:chOff x="3971034" y="2414789"/>
                  <a:chExt cx="2438936" cy="3033874"/>
                </a:xfrm>
              </p:grpSpPr>
              <p:sp>
                <p:nvSpPr>
                  <p:cNvPr id="27" name="Rectangle 87">
                    <a:extLst>
                      <a:ext uri="{FF2B5EF4-FFF2-40B4-BE49-F238E27FC236}">
                        <a16:creationId xmlns:a16="http://schemas.microsoft.com/office/drawing/2014/main" id="{2B68F097-4FA6-4B99-8461-C3A3ACADC5A3}"/>
                      </a:ext>
                    </a:extLst>
                  </p:cNvPr>
                  <p:cNvSpPr/>
                  <p:nvPr/>
                </p:nvSpPr>
                <p:spPr>
                  <a:xfrm flipH="1">
                    <a:off x="3971334" y="2415228"/>
                    <a:ext cx="2438636" cy="3033435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" name="Rectangle 88">
                    <a:extLst>
                      <a:ext uri="{FF2B5EF4-FFF2-40B4-BE49-F238E27FC236}">
                        <a16:creationId xmlns:a16="http://schemas.microsoft.com/office/drawing/2014/main" id="{77858E62-AA0D-46D8-B226-567122AD12F0}"/>
                      </a:ext>
                    </a:extLst>
                  </p:cNvPr>
                  <p:cNvSpPr/>
                  <p:nvPr/>
                </p:nvSpPr>
                <p:spPr>
                  <a:xfrm flipH="1">
                    <a:off x="4087719" y="2527981"/>
                    <a:ext cx="2188590" cy="2816112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" name="Rectangle 89">
                    <a:extLst>
                      <a:ext uri="{FF2B5EF4-FFF2-40B4-BE49-F238E27FC236}">
                        <a16:creationId xmlns:a16="http://schemas.microsoft.com/office/drawing/2014/main" id="{1408BAAB-1A0E-45EC-AE65-7753502BD838}"/>
                      </a:ext>
                    </a:extLst>
                  </p:cNvPr>
                  <p:cNvSpPr/>
                  <p:nvPr/>
                </p:nvSpPr>
                <p:spPr>
                  <a:xfrm flipH="1">
                    <a:off x="4145912" y="2585268"/>
                    <a:ext cx="2074932" cy="2697902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  <p:grpSp>
              <p:nvGrpSpPr>
                <p:cNvPr id="53264" name="Group 79">
                  <a:extLst>
                    <a:ext uri="{FF2B5EF4-FFF2-40B4-BE49-F238E27FC236}">
                      <a16:creationId xmlns:a16="http://schemas.microsoft.com/office/drawing/2014/main" id="{D231336D-4E6B-4A83-9B49-541B6677A4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3076" y="305771"/>
                  <a:ext cx="2496954" cy="1375259"/>
                  <a:chOff x="4499372" y="2097880"/>
                  <a:chExt cx="1383506" cy="762000"/>
                </a:xfrm>
              </p:grpSpPr>
              <p:sp>
                <p:nvSpPr>
                  <p:cNvPr id="24" name="Freeform 84">
                    <a:extLst>
                      <a:ext uri="{FF2B5EF4-FFF2-40B4-BE49-F238E27FC236}">
                        <a16:creationId xmlns:a16="http://schemas.microsoft.com/office/drawing/2014/main" id="{BBC85087-45BD-44EA-84F8-B3A78405D8A0}"/>
                      </a:ext>
                    </a:extLst>
                  </p:cNvPr>
                  <p:cNvSpPr/>
                  <p:nvPr/>
                </p:nvSpPr>
                <p:spPr>
                  <a:xfrm flipV="1">
                    <a:off x="4500524" y="2097880"/>
                    <a:ext cx="1381166" cy="761996"/>
                  </a:xfrm>
                  <a:custGeom>
                    <a:avLst/>
                    <a:gdLst>
                      <a:gd name="connsiteX0" fmla="*/ 692943 w 1381125"/>
                      <a:gd name="connsiteY0" fmla="*/ 649250 h 762000"/>
                      <a:gd name="connsiteX1" fmla="*/ 609604 w 1381125"/>
                      <a:gd name="connsiteY1" fmla="*/ 566736 h 762000"/>
                      <a:gd name="connsiteX2" fmla="*/ 692943 w 1381125"/>
                      <a:gd name="connsiteY2" fmla="*/ 484222 h 762000"/>
                      <a:gd name="connsiteX3" fmla="*/ 776282 w 1381125"/>
                      <a:gd name="connsiteY3" fmla="*/ 566736 h 762000"/>
                      <a:gd name="connsiteX4" fmla="*/ 692943 w 1381125"/>
                      <a:gd name="connsiteY4" fmla="*/ 649250 h 762000"/>
                      <a:gd name="connsiteX5" fmla="*/ 690562 w 1381125"/>
                      <a:gd name="connsiteY5" fmla="*/ 762000 h 762000"/>
                      <a:gd name="connsiteX6" fmla="*/ 901198 w 1381125"/>
                      <a:gd name="connsiteY6" fmla="*/ 622381 h 762000"/>
                      <a:gd name="connsiteX7" fmla="*/ 913874 w 1381125"/>
                      <a:gd name="connsiteY7" fmla="*/ 559593 h 762000"/>
                      <a:gd name="connsiteX8" fmla="*/ 1381125 w 1381125"/>
                      <a:gd name="connsiteY8" fmla="*/ 559593 h 762000"/>
                      <a:gd name="connsiteX9" fmla="*/ 1381125 w 1381125"/>
                      <a:gd name="connsiteY9" fmla="*/ 105176 h 762000"/>
                      <a:gd name="connsiteX10" fmla="*/ 1275949 w 1381125"/>
                      <a:gd name="connsiteY10" fmla="*/ 0 h 762000"/>
                      <a:gd name="connsiteX11" fmla="*/ 105176 w 1381125"/>
                      <a:gd name="connsiteY11" fmla="*/ 0 h 762000"/>
                      <a:gd name="connsiteX12" fmla="*/ 0 w 1381125"/>
                      <a:gd name="connsiteY12" fmla="*/ 105176 h 762000"/>
                      <a:gd name="connsiteX13" fmla="*/ 0 w 1381125"/>
                      <a:gd name="connsiteY13" fmla="*/ 559593 h 762000"/>
                      <a:gd name="connsiteX14" fmla="*/ 467250 w 1381125"/>
                      <a:gd name="connsiteY14" fmla="*/ 559593 h 762000"/>
                      <a:gd name="connsiteX15" fmla="*/ 479927 w 1381125"/>
                      <a:gd name="connsiteY15" fmla="*/ 622381 h 762000"/>
                      <a:gd name="connsiteX16" fmla="*/ 690562 w 1381125"/>
                      <a:gd name="connsiteY16" fmla="*/ 76200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381125" h="762000">
                        <a:moveTo>
                          <a:pt x="692943" y="649250"/>
                        </a:moveTo>
                        <a:cubicBezTo>
                          <a:pt x="646916" y="649250"/>
                          <a:pt x="609604" y="612307"/>
                          <a:pt x="609604" y="566736"/>
                        </a:cubicBezTo>
                        <a:cubicBezTo>
                          <a:pt x="609604" y="521165"/>
                          <a:pt x="646916" y="484222"/>
                          <a:pt x="692943" y="484222"/>
                        </a:cubicBezTo>
                        <a:cubicBezTo>
                          <a:pt x="738970" y="484222"/>
                          <a:pt x="776282" y="521165"/>
                          <a:pt x="776282" y="566736"/>
                        </a:cubicBezTo>
                        <a:cubicBezTo>
                          <a:pt x="776282" y="612307"/>
                          <a:pt x="738970" y="649250"/>
                          <a:pt x="692943" y="649250"/>
                        </a:cubicBezTo>
                        <a:close/>
                        <a:moveTo>
                          <a:pt x="690562" y="762000"/>
                        </a:moveTo>
                        <a:cubicBezTo>
                          <a:pt x="785251" y="762000"/>
                          <a:pt x="866494" y="704429"/>
                          <a:pt x="901198" y="622381"/>
                        </a:cubicBezTo>
                        <a:lnTo>
                          <a:pt x="913874" y="559593"/>
                        </a:lnTo>
                        <a:lnTo>
                          <a:pt x="1381125" y="559593"/>
                        </a:lnTo>
                        <a:lnTo>
                          <a:pt x="1381125" y="105176"/>
                        </a:lnTo>
                        <a:cubicBezTo>
                          <a:pt x="1381125" y="47089"/>
                          <a:pt x="1334036" y="0"/>
                          <a:pt x="1275949" y="0"/>
                        </a:cubicBezTo>
                        <a:lnTo>
                          <a:pt x="105176" y="0"/>
                        </a:lnTo>
                        <a:cubicBezTo>
                          <a:pt x="47089" y="0"/>
                          <a:pt x="0" y="47089"/>
                          <a:pt x="0" y="105176"/>
                        </a:cubicBezTo>
                        <a:lnTo>
                          <a:pt x="0" y="559593"/>
                        </a:lnTo>
                        <a:lnTo>
                          <a:pt x="467250" y="559593"/>
                        </a:lnTo>
                        <a:lnTo>
                          <a:pt x="479927" y="622381"/>
                        </a:lnTo>
                        <a:cubicBezTo>
                          <a:pt x="514630" y="704429"/>
                          <a:pt x="595873" y="762000"/>
                          <a:pt x="690562" y="76200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65000"/>
                      <a:lumOff val="3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" name="Rectangle 85">
                    <a:extLst>
                      <a:ext uri="{FF2B5EF4-FFF2-40B4-BE49-F238E27FC236}">
                        <a16:creationId xmlns:a16="http://schemas.microsoft.com/office/drawing/2014/main" id="{1FE47C56-B24D-4A74-9C78-580955168D03}"/>
                      </a:ext>
                    </a:extLst>
                  </p:cNvPr>
                  <p:cNvSpPr/>
                  <p:nvPr/>
                </p:nvSpPr>
                <p:spPr>
                  <a:xfrm>
                    <a:off x="4499615" y="2575264"/>
                    <a:ext cx="1382985" cy="29098"/>
                  </a:xfrm>
                  <a:prstGeom prst="rect">
                    <a:avLst/>
                  </a:prstGeom>
                  <a:solidFill>
                    <a:schemeClr val="bg2">
                      <a:lumMod val="6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6" name="Rectangle 86">
                    <a:extLst>
                      <a:ext uri="{FF2B5EF4-FFF2-40B4-BE49-F238E27FC236}">
                        <a16:creationId xmlns:a16="http://schemas.microsoft.com/office/drawing/2014/main" id="{AC42211E-7D34-449E-8D37-9E2EA4A53819}"/>
                      </a:ext>
                    </a:extLst>
                  </p:cNvPr>
                  <p:cNvSpPr/>
                  <p:nvPr/>
                </p:nvSpPr>
                <p:spPr>
                  <a:xfrm>
                    <a:off x="4499615" y="2549803"/>
                    <a:ext cx="1382985" cy="28189"/>
                  </a:xfrm>
                  <a:prstGeom prst="rect">
                    <a:avLst/>
                  </a:prstGeom>
                  <a:solidFill>
                    <a:schemeClr val="tx2">
                      <a:lumMod val="85000"/>
                      <a:lumOff val="1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53256" name="Group 7">
                <a:extLst>
                  <a:ext uri="{FF2B5EF4-FFF2-40B4-BE49-F238E27FC236}">
                    <a16:creationId xmlns:a16="http://schemas.microsoft.com/office/drawing/2014/main" id="{3DAB6BE4-E73D-4F86-8075-B6035DC6BC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05289" y="3109021"/>
                <a:ext cx="1080260" cy="1070483"/>
                <a:chOff x="4305289" y="3109021"/>
                <a:chExt cx="1080260" cy="1070483"/>
              </a:xfrm>
            </p:grpSpPr>
            <p:sp>
              <p:nvSpPr>
                <p:cNvPr id="20" name="Freeform 81">
                  <a:extLst>
                    <a:ext uri="{FF2B5EF4-FFF2-40B4-BE49-F238E27FC236}">
                      <a16:creationId xmlns:a16="http://schemas.microsoft.com/office/drawing/2014/main" id="{25C0649E-5AD7-42E9-9A8A-7E431289C115}"/>
                    </a:ext>
                  </a:extLst>
                </p:cNvPr>
                <p:cNvSpPr/>
                <p:nvPr/>
              </p:nvSpPr>
              <p:spPr>
                <a:xfrm>
                  <a:off x="4354282" y="3523990"/>
                  <a:ext cx="656414" cy="654804"/>
                </a:xfrm>
                <a:custGeom>
                  <a:avLst/>
                  <a:gdLst>
                    <a:gd name="connsiteX0" fmla="*/ 37696 w 362529"/>
                    <a:gd name="connsiteY0" fmla="*/ 41920 h 362529"/>
                    <a:gd name="connsiteX1" fmla="*/ 37696 w 362529"/>
                    <a:gd name="connsiteY1" fmla="*/ 320609 h 362529"/>
                    <a:gd name="connsiteX2" fmla="*/ 324832 w 362529"/>
                    <a:gd name="connsiteY2" fmla="*/ 320609 h 362529"/>
                    <a:gd name="connsiteX3" fmla="*/ 324832 w 362529"/>
                    <a:gd name="connsiteY3" fmla="*/ 41920 h 362529"/>
                    <a:gd name="connsiteX4" fmla="*/ 0 w 362529"/>
                    <a:gd name="connsiteY4" fmla="*/ 0 h 362529"/>
                    <a:gd name="connsiteX5" fmla="*/ 362529 w 362529"/>
                    <a:gd name="connsiteY5" fmla="*/ 0 h 362529"/>
                    <a:gd name="connsiteX6" fmla="*/ 362529 w 362529"/>
                    <a:gd name="connsiteY6" fmla="*/ 362529 h 362529"/>
                    <a:gd name="connsiteX7" fmla="*/ 0 w 362529"/>
                    <a:gd name="connsiteY7" fmla="*/ 362529 h 362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2529" h="362529">
                      <a:moveTo>
                        <a:pt x="37696" y="41920"/>
                      </a:moveTo>
                      <a:lnTo>
                        <a:pt x="37696" y="320609"/>
                      </a:lnTo>
                      <a:lnTo>
                        <a:pt x="324832" y="320609"/>
                      </a:lnTo>
                      <a:lnTo>
                        <a:pt x="324832" y="41920"/>
                      </a:lnTo>
                      <a:close/>
                      <a:moveTo>
                        <a:pt x="0" y="0"/>
                      </a:moveTo>
                      <a:lnTo>
                        <a:pt x="362529" y="0"/>
                      </a:lnTo>
                      <a:lnTo>
                        <a:pt x="362529" y="362529"/>
                      </a:lnTo>
                      <a:lnTo>
                        <a:pt x="0" y="362529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" name="Rectangle 65">
                  <a:extLst>
                    <a:ext uri="{FF2B5EF4-FFF2-40B4-BE49-F238E27FC236}">
                      <a16:creationId xmlns:a16="http://schemas.microsoft.com/office/drawing/2014/main" id="{3655A494-D875-4051-BBB4-0D20D877F109}"/>
                    </a:ext>
                  </a:extLst>
                </p:cNvPr>
                <p:cNvSpPr/>
                <p:nvPr/>
              </p:nvSpPr>
              <p:spPr>
                <a:xfrm>
                  <a:off x="4305051" y="3108789"/>
                  <a:ext cx="1081442" cy="845172"/>
                </a:xfrm>
                <a:custGeom>
                  <a:avLst/>
                  <a:gdLst>
                    <a:gd name="connsiteX0" fmla="*/ 0 w 1092826"/>
                    <a:gd name="connsiteY0" fmla="*/ 0 h 663577"/>
                    <a:gd name="connsiteX1" fmla="*/ 1092826 w 1092826"/>
                    <a:gd name="connsiteY1" fmla="*/ 0 h 663577"/>
                    <a:gd name="connsiteX2" fmla="*/ 1092826 w 1092826"/>
                    <a:gd name="connsiteY2" fmla="*/ 663577 h 663577"/>
                    <a:gd name="connsiteX3" fmla="*/ 0 w 1092826"/>
                    <a:gd name="connsiteY3" fmla="*/ 663577 h 663577"/>
                    <a:gd name="connsiteX4" fmla="*/ 0 w 1092826"/>
                    <a:gd name="connsiteY4" fmla="*/ 0 h 663577"/>
                    <a:gd name="connsiteX0" fmla="*/ 166687 w 1092826"/>
                    <a:gd name="connsiteY0" fmla="*/ 400050 h 663577"/>
                    <a:gd name="connsiteX1" fmla="*/ 1092826 w 1092826"/>
                    <a:gd name="connsiteY1" fmla="*/ 0 h 663577"/>
                    <a:gd name="connsiteX2" fmla="*/ 1092826 w 1092826"/>
                    <a:gd name="connsiteY2" fmla="*/ 663577 h 663577"/>
                    <a:gd name="connsiteX3" fmla="*/ 0 w 1092826"/>
                    <a:gd name="connsiteY3" fmla="*/ 663577 h 663577"/>
                    <a:gd name="connsiteX4" fmla="*/ 166687 w 1092826"/>
                    <a:gd name="connsiteY4" fmla="*/ 400050 h 663577"/>
                    <a:gd name="connsiteX0" fmla="*/ 166687 w 1092826"/>
                    <a:gd name="connsiteY0" fmla="*/ 342900 h 606427"/>
                    <a:gd name="connsiteX1" fmla="*/ 540376 w 1092826"/>
                    <a:gd name="connsiteY1" fmla="*/ 0 h 606427"/>
                    <a:gd name="connsiteX2" fmla="*/ 1092826 w 1092826"/>
                    <a:gd name="connsiteY2" fmla="*/ 606427 h 606427"/>
                    <a:gd name="connsiteX3" fmla="*/ 0 w 1092826"/>
                    <a:gd name="connsiteY3" fmla="*/ 606427 h 606427"/>
                    <a:gd name="connsiteX4" fmla="*/ 166687 w 1092826"/>
                    <a:gd name="connsiteY4" fmla="*/ 342900 h 606427"/>
                    <a:gd name="connsiteX0" fmla="*/ 190499 w 1092826"/>
                    <a:gd name="connsiteY0" fmla="*/ 352425 h 606427"/>
                    <a:gd name="connsiteX1" fmla="*/ 540376 w 1092826"/>
                    <a:gd name="connsiteY1" fmla="*/ 0 h 606427"/>
                    <a:gd name="connsiteX2" fmla="*/ 1092826 w 1092826"/>
                    <a:gd name="connsiteY2" fmla="*/ 606427 h 606427"/>
                    <a:gd name="connsiteX3" fmla="*/ 0 w 1092826"/>
                    <a:gd name="connsiteY3" fmla="*/ 606427 h 606427"/>
                    <a:gd name="connsiteX4" fmla="*/ 190499 w 1092826"/>
                    <a:gd name="connsiteY4" fmla="*/ 352425 h 606427"/>
                    <a:gd name="connsiteX0" fmla="*/ 190499 w 640388"/>
                    <a:gd name="connsiteY0" fmla="*/ 352425 h 606427"/>
                    <a:gd name="connsiteX1" fmla="*/ 540376 w 640388"/>
                    <a:gd name="connsiteY1" fmla="*/ 0 h 606427"/>
                    <a:gd name="connsiteX2" fmla="*/ 640388 w 640388"/>
                    <a:gd name="connsiteY2" fmla="*/ 92077 h 606427"/>
                    <a:gd name="connsiteX3" fmla="*/ 0 w 640388"/>
                    <a:gd name="connsiteY3" fmla="*/ 606427 h 606427"/>
                    <a:gd name="connsiteX4" fmla="*/ 190499 w 640388"/>
                    <a:gd name="connsiteY4" fmla="*/ 352425 h 606427"/>
                    <a:gd name="connsiteX0" fmla="*/ 9524 w 459413"/>
                    <a:gd name="connsiteY0" fmla="*/ 352425 h 544515"/>
                    <a:gd name="connsiteX1" fmla="*/ 359401 w 459413"/>
                    <a:gd name="connsiteY1" fmla="*/ 0 h 544515"/>
                    <a:gd name="connsiteX2" fmla="*/ 459413 w 459413"/>
                    <a:gd name="connsiteY2" fmla="*/ 92077 h 544515"/>
                    <a:gd name="connsiteX3" fmla="*/ 0 w 459413"/>
                    <a:gd name="connsiteY3" fmla="*/ 544515 h 544515"/>
                    <a:gd name="connsiteX4" fmla="*/ 9524 w 459413"/>
                    <a:gd name="connsiteY4" fmla="*/ 352425 h 544515"/>
                    <a:gd name="connsiteX0" fmla="*/ 9524 w 459413"/>
                    <a:gd name="connsiteY0" fmla="*/ 354806 h 546896"/>
                    <a:gd name="connsiteX1" fmla="*/ 361783 w 459413"/>
                    <a:gd name="connsiteY1" fmla="*/ 0 h 546896"/>
                    <a:gd name="connsiteX2" fmla="*/ 459413 w 459413"/>
                    <a:gd name="connsiteY2" fmla="*/ 94458 h 546896"/>
                    <a:gd name="connsiteX3" fmla="*/ 0 w 459413"/>
                    <a:gd name="connsiteY3" fmla="*/ 546896 h 546896"/>
                    <a:gd name="connsiteX4" fmla="*/ 9524 w 459413"/>
                    <a:gd name="connsiteY4" fmla="*/ 354806 h 546896"/>
                    <a:gd name="connsiteX0" fmla="*/ 9524 w 459413"/>
                    <a:gd name="connsiteY0" fmla="*/ 354806 h 546896"/>
                    <a:gd name="connsiteX1" fmla="*/ 361783 w 459413"/>
                    <a:gd name="connsiteY1" fmla="*/ 0 h 546896"/>
                    <a:gd name="connsiteX2" fmla="*/ 459413 w 459413"/>
                    <a:gd name="connsiteY2" fmla="*/ 94458 h 546896"/>
                    <a:gd name="connsiteX3" fmla="*/ 0 w 459413"/>
                    <a:gd name="connsiteY3" fmla="*/ 546896 h 546896"/>
                    <a:gd name="connsiteX4" fmla="*/ 9169 w 459413"/>
                    <a:gd name="connsiteY4" fmla="*/ 398951 h 546896"/>
                    <a:gd name="connsiteX5" fmla="*/ 9524 w 459413"/>
                    <a:gd name="connsiteY5" fmla="*/ 354806 h 546896"/>
                    <a:gd name="connsiteX0" fmla="*/ 171805 w 621694"/>
                    <a:gd name="connsiteY0" fmla="*/ 354806 h 546896"/>
                    <a:gd name="connsiteX1" fmla="*/ 524064 w 621694"/>
                    <a:gd name="connsiteY1" fmla="*/ 0 h 546896"/>
                    <a:gd name="connsiteX2" fmla="*/ 621694 w 621694"/>
                    <a:gd name="connsiteY2" fmla="*/ 94458 h 546896"/>
                    <a:gd name="connsiteX3" fmla="*/ 162281 w 621694"/>
                    <a:gd name="connsiteY3" fmla="*/ 546896 h 546896"/>
                    <a:gd name="connsiteX4" fmla="*/ 0 w 621694"/>
                    <a:gd name="connsiteY4" fmla="*/ 198926 h 546896"/>
                    <a:gd name="connsiteX5" fmla="*/ 171805 w 621694"/>
                    <a:gd name="connsiteY5" fmla="*/ 354806 h 546896"/>
                    <a:gd name="connsiteX0" fmla="*/ 171805 w 621694"/>
                    <a:gd name="connsiteY0" fmla="*/ 354806 h 546896"/>
                    <a:gd name="connsiteX1" fmla="*/ 524064 w 621694"/>
                    <a:gd name="connsiteY1" fmla="*/ 0 h 546896"/>
                    <a:gd name="connsiteX2" fmla="*/ 621694 w 621694"/>
                    <a:gd name="connsiteY2" fmla="*/ 94458 h 546896"/>
                    <a:gd name="connsiteX3" fmla="*/ 162281 w 621694"/>
                    <a:gd name="connsiteY3" fmla="*/ 546896 h 546896"/>
                    <a:gd name="connsiteX4" fmla="*/ 73819 w 621694"/>
                    <a:gd name="connsiteY4" fmla="*/ 351326 h 546896"/>
                    <a:gd name="connsiteX5" fmla="*/ 0 w 621694"/>
                    <a:gd name="connsiteY5" fmla="*/ 198926 h 546896"/>
                    <a:gd name="connsiteX6" fmla="*/ 171805 w 621694"/>
                    <a:gd name="connsiteY6" fmla="*/ 354806 h 546896"/>
                    <a:gd name="connsiteX0" fmla="*/ 264674 w 714563"/>
                    <a:gd name="connsiteY0" fmla="*/ 354806 h 546896"/>
                    <a:gd name="connsiteX1" fmla="*/ 616933 w 714563"/>
                    <a:gd name="connsiteY1" fmla="*/ 0 h 546896"/>
                    <a:gd name="connsiteX2" fmla="*/ 714563 w 714563"/>
                    <a:gd name="connsiteY2" fmla="*/ 94458 h 546896"/>
                    <a:gd name="connsiteX3" fmla="*/ 255150 w 714563"/>
                    <a:gd name="connsiteY3" fmla="*/ 546896 h 546896"/>
                    <a:gd name="connsiteX4" fmla="*/ 0 w 714563"/>
                    <a:gd name="connsiteY4" fmla="*/ 287032 h 546896"/>
                    <a:gd name="connsiteX5" fmla="*/ 92869 w 714563"/>
                    <a:gd name="connsiteY5" fmla="*/ 198926 h 546896"/>
                    <a:gd name="connsiteX6" fmla="*/ 264674 w 714563"/>
                    <a:gd name="connsiteY6" fmla="*/ 354806 h 546896"/>
                    <a:gd name="connsiteX0" fmla="*/ 264674 w 714563"/>
                    <a:gd name="connsiteY0" fmla="*/ 354806 h 544491"/>
                    <a:gd name="connsiteX1" fmla="*/ 616933 w 714563"/>
                    <a:gd name="connsiteY1" fmla="*/ 0 h 544491"/>
                    <a:gd name="connsiteX2" fmla="*/ 714563 w 714563"/>
                    <a:gd name="connsiteY2" fmla="*/ 94458 h 544491"/>
                    <a:gd name="connsiteX3" fmla="*/ 269580 w 714563"/>
                    <a:gd name="connsiteY3" fmla="*/ 544491 h 544491"/>
                    <a:gd name="connsiteX4" fmla="*/ 0 w 714563"/>
                    <a:gd name="connsiteY4" fmla="*/ 287032 h 544491"/>
                    <a:gd name="connsiteX5" fmla="*/ 92869 w 714563"/>
                    <a:gd name="connsiteY5" fmla="*/ 198926 h 544491"/>
                    <a:gd name="connsiteX6" fmla="*/ 264674 w 714563"/>
                    <a:gd name="connsiteY6" fmla="*/ 354806 h 544491"/>
                    <a:gd name="connsiteX0" fmla="*/ 264674 w 714563"/>
                    <a:gd name="connsiteY0" fmla="*/ 354806 h 549301"/>
                    <a:gd name="connsiteX1" fmla="*/ 616933 w 714563"/>
                    <a:gd name="connsiteY1" fmla="*/ 0 h 549301"/>
                    <a:gd name="connsiteX2" fmla="*/ 714563 w 714563"/>
                    <a:gd name="connsiteY2" fmla="*/ 94458 h 549301"/>
                    <a:gd name="connsiteX3" fmla="*/ 269580 w 714563"/>
                    <a:gd name="connsiteY3" fmla="*/ 549301 h 549301"/>
                    <a:gd name="connsiteX4" fmla="*/ 0 w 714563"/>
                    <a:gd name="connsiteY4" fmla="*/ 287032 h 549301"/>
                    <a:gd name="connsiteX5" fmla="*/ 92869 w 714563"/>
                    <a:gd name="connsiteY5" fmla="*/ 198926 h 549301"/>
                    <a:gd name="connsiteX6" fmla="*/ 264674 w 714563"/>
                    <a:gd name="connsiteY6" fmla="*/ 354806 h 549301"/>
                    <a:gd name="connsiteX0" fmla="*/ 264674 w 714563"/>
                    <a:gd name="connsiteY0" fmla="*/ 354806 h 558921"/>
                    <a:gd name="connsiteX1" fmla="*/ 616933 w 714563"/>
                    <a:gd name="connsiteY1" fmla="*/ 0 h 558921"/>
                    <a:gd name="connsiteX2" fmla="*/ 714563 w 714563"/>
                    <a:gd name="connsiteY2" fmla="*/ 94458 h 558921"/>
                    <a:gd name="connsiteX3" fmla="*/ 269580 w 714563"/>
                    <a:gd name="connsiteY3" fmla="*/ 558921 h 558921"/>
                    <a:gd name="connsiteX4" fmla="*/ 0 w 714563"/>
                    <a:gd name="connsiteY4" fmla="*/ 287032 h 558921"/>
                    <a:gd name="connsiteX5" fmla="*/ 92869 w 714563"/>
                    <a:gd name="connsiteY5" fmla="*/ 198926 h 558921"/>
                    <a:gd name="connsiteX6" fmla="*/ 264674 w 714563"/>
                    <a:gd name="connsiteY6" fmla="*/ 354806 h 558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4563" h="558921">
                      <a:moveTo>
                        <a:pt x="264674" y="354806"/>
                      </a:moveTo>
                      <a:lnTo>
                        <a:pt x="616933" y="0"/>
                      </a:lnTo>
                      <a:lnTo>
                        <a:pt x="714563" y="94458"/>
                      </a:lnTo>
                      <a:lnTo>
                        <a:pt x="269580" y="558921"/>
                      </a:lnTo>
                      <a:lnTo>
                        <a:pt x="0" y="287032"/>
                      </a:lnTo>
                      <a:lnTo>
                        <a:pt x="92869" y="198926"/>
                      </a:lnTo>
                      <a:cubicBezTo>
                        <a:pt x="92987" y="184211"/>
                        <a:pt x="264556" y="369521"/>
                        <a:pt x="264674" y="35480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53257" name="Group 6">
                <a:extLst>
                  <a:ext uri="{FF2B5EF4-FFF2-40B4-BE49-F238E27FC236}">
                    <a16:creationId xmlns:a16="http://schemas.microsoft.com/office/drawing/2014/main" id="{93971959-49EE-42DD-8016-EB73180F3C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05289" y="1782244"/>
                <a:ext cx="1080259" cy="1007847"/>
                <a:chOff x="4305289" y="1782244"/>
                <a:chExt cx="1080259" cy="1007847"/>
              </a:xfrm>
            </p:grpSpPr>
            <p:sp>
              <p:nvSpPr>
                <p:cNvPr id="18" name="Freeform 80">
                  <a:extLst>
                    <a:ext uri="{FF2B5EF4-FFF2-40B4-BE49-F238E27FC236}">
                      <a16:creationId xmlns:a16="http://schemas.microsoft.com/office/drawing/2014/main" id="{E37235FE-0EF6-4425-B0F1-0FBDFC39AAED}"/>
                    </a:ext>
                  </a:extLst>
                </p:cNvPr>
                <p:cNvSpPr/>
                <p:nvPr/>
              </p:nvSpPr>
              <p:spPr>
                <a:xfrm>
                  <a:off x="4354282" y="2135610"/>
                  <a:ext cx="656414" cy="654804"/>
                </a:xfrm>
                <a:custGeom>
                  <a:avLst/>
                  <a:gdLst>
                    <a:gd name="connsiteX0" fmla="*/ 37696 w 362529"/>
                    <a:gd name="connsiteY0" fmla="*/ 41920 h 362529"/>
                    <a:gd name="connsiteX1" fmla="*/ 37696 w 362529"/>
                    <a:gd name="connsiteY1" fmla="*/ 320609 h 362529"/>
                    <a:gd name="connsiteX2" fmla="*/ 324832 w 362529"/>
                    <a:gd name="connsiteY2" fmla="*/ 320609 h 362529"/>
                    <a:gd name="connsiteX3" fmla="*/ 324832 w 362529"/>
                    <a:gd name="connsiteY3" fmla="*/ 41920 h 362529"/>
                    <a:gd name="connsiteX4" fmla="*/ 0 w 362529"/>
                    <a:gd name="connsiteY4" fmla="*/ 0 h 362529"/>
                    <a:gd name="connsiteX5" fmla="*/ 362529 w 362529"/>
                    <a:gd name="connsiteY5" fmla="*/ 0 h 362529"/>
                    <a:gd name="connsiteX6" fmla="*/ 362529 w 362529"/>
                    <a:gd name="connsiteY6" fmla="*/ 362529 h 362529"/>
                    <a:gd name="connsiteX7" fmla="*/ 0 w 362529"/>
                    <a:gd name="connsiteY7" fmla="*/ 362529 h 362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2529" h="362529">
                      <a:moveTo>
                        <a:pt x="37696" y="41920"/>
                      </a:moveTo>
                      <a:lnTo>
                        <a:pt x="37696" y="320609"/>
                      </a:lnTo>
                      <a:lnTo>
                        <a:pt x="324832" y="320609"/>
                      </a:lnTo>
                      <a:lnTo>
                        <a:pt x="324832" y="41920"/>
                      </a:lnTo>
                      <a:close/>
                      <a:moveTo>
                        <a:pt x="0" y="0"/>
                      </a:moveTo>
                      <a:lnTo>
                        <a:pt x="362529" y="0"/>
                      </a:lnTo>
                      <a:lnTo>
                        <a:pt x="362529" y="362529"/>
                      </a:lnTo>
                      <a:lnTo>
                        <a:pt x="0" y="362529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" name="Rectangle 65">
                  <a:extLst>
                    <a:ext uri="{FF2B5EF4-FFF2-40B4-BE49-F238E27FC236}">
                      <a16:creationId xmlns:a16="http://schemas.microsoft.com/office/drawing/2014/main" id="{0F4BE17F-D76D-4B41-B279-7CDCABA2BA38}"/>
                    </a:ext>
                  </a:extLst>
                </p:cNvPr>
                <p:cNvSpPr/>
                <p:nvPr/>
              </p:nvSpPr>
              <p:spPr>
                <a:xfrm>
                  <a:off x="4305051" y="1782771"/>
                  <a:ext cx="1081442" cy="845172"/>
                </a:xfrm>
                <a:custGeom>
                  <a:avLst/>
                  <a:gdLst>
                    <a:gd name="connsiteX0" fmla="*/ 0 w 1092826"/>
                    <a:gd name="connsiteY0" fmla="*/ 0 h 663577"/>
                    <a:gd name="connsiteX1" fmla="*/ 1092826 w 1092826"/>
                    <a:gd name="connsiteY1" fmla="*/ 0 h 663577"/>
                    <a:gd name="connsiteX2" fmla="*/ 1092826 w 1092826"/>
                    <a:gd name="connsiteY2" fmla="*/ 663577 h 663577"/>
                    <a:gd name="connsiteX3" fmla="*/ 0 w 1092826"/>
                    <a:gd name="connsiteY3" fmla="*/ 663577 h 663577"/>
                    <a:gd name="connsiteX4" fmla="*/ 0 w 1092826"/>
                    <a:gd name="connsiteY4" fmla="*/ 0 h 663577"/>
                    <a:gd name="connsiteX0" fmla="*/ 166687 w 1092826"/>
                    <a:gd name="connsiteY0" fmla="*/ 400050 h 663577"/>
                    <a:gd name="connsiteX1" fmla="*/ 1092826 w 1092826"/>
                    <a:gd name="connsiteY1" fmla="*/ 0 h 663577"/>
                    <a:gd name="connsiteX2" fmla="*/ 1092826 w 1092826"/>
                    <a:gd name="connsiteY2" fmla="*/ 663577 h 663577"/>
                    <a:gd name="connsiteX3" fmla="*/ 0 w 1092826"/>
                    <a:gd name="connsiteY3" fmla="*/ 663577 h 663577"/>
                    <a:gd name="connsiteX4" fmla="*/ 166687 w 1092826"/>
                    <a:gd name="connsiteY4" fmla="*/ 400050 h 663577"/>
                    <a:gd name="connsiteX0" fmla="*/ 166687 w 1092826"/>
                    <a:gd name="connsiteY0" fmla="*/ 342900 h 606427"/>
                    <a:gd name="connsiteX1" fmla="*/ 540376 w 1092826"/>
                    <a:gd name="connsiteY1" fmla="*/ 0 h 606427"/>
                    <a:gd name="connsiteX2" fmla="*/ 1092826 w 1092826"/>
                    <a:gd name="connsiteY2" fmla="*/ 606427 h 606427"/>
                    <a:gd name="connsiteX3" fmla="*/ 0 w 1092826"/>
                    <a:gd name="connsiteY3" fmla="*/ 606427 h 606427"/>
                    <a:gd name="connsiteX4" fmla="*/ 166687 w 1092826"/>
                    <a:gd name="connsiteY4" fmla="*/ 342900 h 606427"/>
                    <a:gd name="connsiteX0" fmla="*/ 190499 w 1092826"/>
                    <a:gd name="connsiteY0" fmla="*/ 352425 h 606427"/>
                    <a:gd name="connsiteX1" fmla="*/ 540376 w 1092826"/>
                    <a:gd name="connsiteY1" fmla="*/ 0 h 606427"/>
                    <a:gd name="connsiteX2" fmla="*/ 1092826 w 1092826"/>
                    <a:gd name="connsiteY2" fmla="*/ 606427 h 606427"/>
                    <a:gd name="connsiteX3" fmla="*/ 0 w 1092826"/>
                    <a:gd name="connsiteY3" fmla="*/ 606427 h 606427"/>
                    <a:gd name="connsiteX4" fmla="*/ 190499 w 1092826"/>
                    <a:gd name="connsiteY4" fmla="*/ 352425 h 606427"/>
                    <a:gd name="connsiteX0" fmla="*/ 190499 w 640388"/>
                    <a:gd name="connsiteY0" fmla="*/ 352425 h 606427"/>
                    <a:gd name="connsiteX1" fmla="*/ 540376 w 640388"/>
                    <a:gd name="connsiteY1" fmla="*/ 0 h 606427"/>
                    <a:gd name="connsiteX2" fmla="*/ 640388 w 640388"/>
                    <a:gd name="connsiteY2" fmla="*/ 92077 h 606427"/>
                    <a:gd name="connsiteX3" fmla="*/ 0 w 640388"/>
                    <a:gd name="connsiteY3" fmla="*/ 606427 h 606427"/>
                    <a:gd name="connsiteX4" fmla="*/ 190499 w 640388"/>
                    <a:gd name="connsiteY4" fmla="*/ 352425 h 606427"/>
                    <a:gd name="connsiteX0" fmla="*/ 9524 w 459413"/>
                    <a:gd name="connsiteY0" fmla="*/ 352425 h 544515"/>
                    <a:gd name="connsiteX1" fmla="*/ 359401 w 459413"/>
                    <a:gd name="connsiteY1" fmla="*/ 0 h 544515"/>
                    <a:gd name="connsiteX2" fmla="*/ 459413 w 459413"/>
                    <a:gd name="connsiteY2" fmla="*/ 92077 h 544515"/>
                    <a:gd name="connsiteX3" fmla="*/ 0 w 459413"/>
                    <a:gd name="connsiteY3" fmla="*/ 544515 h 544515"/>
                    <a:gd name="connsiteX4" fmla="*/ 9524 w 459413"/>
                    <a:gd name="connsiteY4" fmla="*/ 352425 h 544515"/>
                    <a:gd name="connsiteX0" fmla="*/ 9524 w 459413"/>
                    <a:gd name="connsiteY0" fmla="*/ 354806 h 546896"/>
                    <a:gd name="connsiteX1" fmla="*/ 361783 w 459413"/>
                    <a:gd name="connsiteY1" fmla="*/ 0 h 546896"/>
                    <a:gd name="connsiteX2" fmla="*/ 459413 w 459413"/>
                    <a:gd name="connsiteY2" fmla="*/ 94458 h 546896"/>
                    <a:gd name="connsiteX3" fmla="*/ 0 w 459413"/>
                    <a:gd name="connsiteY3" fmla="*/ 546896 h 546896"/>
                    <a:gd name="connsiteX4" fmla="*/ 9524 w 459413"/>
                    <a:gd name="connsiteY4" fmla="*/ 354806 h 546896"/>
                    <a:gd name="connsiteX0" fmla="*/ 9524 w 459413"/>
                    <a:gd name="connsiteY0" fmla="*/ 354806 h 546896"/>
                    <a:gd name="connsiteX1" fmla="*/ 361783 w 459413"/>
                    <a:gd name="connsiteY1" fmla="*/ 0 h 546896"/>
                    <a:gd name="connsiteX2" fmla="*/ 459413 w 459413"/>
                    <a:gd name="connsiteY2" fmla="*/ 94458 h 546896"/>
                    <a:gd name="connsiteX3" fmla="*/ 0 w 459413"/>
                    <a:gd name="connsiteY3" fmla="*/ 546896 h 546896"/>
                    <a:gd name="connsiteX4" fmla="*/ 9169 w 459413"/>
                    <a:gd name="connsiteY4" fmla="*/ 398951 h 546896"/>
                    <a:gd name="connsiteX5" fmla="*/ 9524 w 459413"/>
                    <a:gd name="connsiteY5" fmla="*/ 354806 h 546896"/>
                    <a:gd name="connsiteX0" fmla="*/ 171805 w 621694"/>
                    <a:gd name="connsiteY0" fmla="*/ 354806 h 546896"/>
                    <a:gd name="connsiteX1" fmla="*/ 524064 w 621694"/>
                    <a:gd name="connsiteY1" fmla="*/ 0 h 546896"/>
                    <a:gd name="connsiteX2" fmla="*/ 621694 w 621694"/>
                    <a:gd name="connsiteY2" fmla="*/ 94458 h 546896"/>
                    <a:gd name="connsiteX3" fmla="*/ 162281 w 621694"/>
                    <a:gd name="connsiteY3" fmla="*/ 546896 h 546896"/>
                    <a:gd name="connsiteX4" fmla="*/ 0 w 621694"/>
                    <a:gd name="connsiteY4" fmla="*/ 198926 h 546896"/>
                    <a:gd name="connsiteX5" fmla="*/ 171805 w 621694"/>
                    <a:gd name="connsiteY5" fmla="*/ 354806 h 546896"/>
                    <a:gd name="connsiteX0" fmla="*/ 171805 w 621694"/>
                    <a:gd name="connsiteY0" fmla="*/ 354806 h 546896"/>
                    <a:gd name="connsiteX1" fmla="*/ 524064 w 621694"/>
                    <a:gd name="connsiteY1" fmla="*/ 0 h 546896"/>
                    <a:gd name="connsiteX2" fmla="*/ 621694 w 621694"/>
                    <a:gd name="connsiteY2" fmla="*/ 94458 h 546896"/>
                    <a:gd name="connsiteX3" fmla="*/ 162281 w 621694"/>
                    <a:gd name="connsiteY3" fmla="*/ 546896 h 546896"/>
                    <a:gd name="connsiteX4" fmla="*/ 73819 w 621694"/>
                    <a:gd name="connsiteY4" fmla="*/ 351326 h 546896"/>
                    <a:gd name="connsiteX5" fmla="*/ 0 w 621694"/>
                    <a:gd name="connsiteY5" fmla="*/ 198926 h 546896"/>
                    <a:gd name="connsiteX6" fmla="*/ 171805 w 621694"/>
                    <a:gd name="connsiteY6" fmla="*/ 354806 h 546896"/>
                    <a:gd name="connsiteX0" fmla="*/ 264674 w 714563"/>
                    <a:gd name="connsiteY0" fmla="*/ 354806 h 546896"/>
                    <a:gd name="connsiteX1" fmla="*/ 616933 w 714563"/>
                    <a:gd name="connsiteY1" fmla="*/ 0 h 546896"/>
                    <a:gd name="connsiteX2" fmla="*/ 714563 w 714563"/>
                    <a:gd name="connsiteY2" fmla="*/ 94458 h 546896"/>
                    <a:gd name="connsiteX3" fmla="*/ 255150 w 714563"/>
                    <a:gd name="connsiteY3" fmla="*/ 546896 h 546896"/>
                    <a:gd name="connsiteX4" fmla="*/ 0 w 714563"/>
                    <a:gd name="connsiteY4" fmla="*/ 287032 h 546896"/>
                    <a:gd name="connsiteX5" fmla="*/ 92869 w 714563"/>
                    <a:gd name="connsiteY5" fmla="*/ 198926 h 546896"/>
                    <a:gd name="connsiteX6" fmla="*/ 264674 w 714563"/>
                    <a:gd name="connsiteY6" fmla="*/ 354806 h 546896"/>
                    <a:gd name="connsiteX0" fmla="*/ 264674 w 714563"/>
                    <a:gd name="connsiteY0" fmla="*/ 354806 h 544491"/>
                    <a:gd name="connsiteX1" fmla="*/ 616933 w 714563"/>
                    <a:gd name="connsiteY1" fmla="*/ 0 h 544491"/>
                    <a:gd name="connsiteX2" fmla="*/ 714563 w 714563"/>
                    <a:gd name="connsiteY2" fmla="*/ 94458 h 544491"/>
                    <a:gd name="connsiteX3" fmla="*/ 269580 w 714563"/>
                    <a:gd name="connsiteY3" fmla="*/ 544491 h 544491"/>
                    <a:gd name="connsiteX4" fmla="*/ 0 w 714563"/>
                    <a:gd name="connsiteY4" fmla="*/ 287032 h 544491"/>
                    <a:gd name="connsiteX5" fmla="*/ 92869 w 714563"/>
                    <a:gd name="connsiteY5" fmla="*/ 198926 h 544491"/>
                    <a:gd name="connsiteX6" fmla="*/ 264674 w 714563"/>
                    <a:gd name="connsiteY6" fmla="*/ 354806 h 544491"/>
                    <a:gd name="connsiteX0" fmla="*/ 264674 w 714563"/>
                    <a:gd name="connsiteY0" fmla="*/ 354806 h 549301"/>
                    <a:gd name="connsiteX1" fmla="*/ 616933 w 714563"/>
                    <a:gd name="connsiteY1" fmla="*/ 0 h 549301"/>
                    <a:gd name="connsiteX2" fmla="*/ 714563 w 714563"/>
                    <a:gd name="connsiteY2" fmla="*/ 94458 h 549301"/>
                    <a:gd name="connsiteX3" fmla="*/ 269580 w 714563"/>
                    <a:gd name="connsiteY3" fmla="*/ 549301 h 549301"/>
                    <a:gd name="connsiteX4" fmla="*/ 0 w 714563"/>
                    <a:gd name="connsiteY4" fmla="*/ 287032 h 549301"/>
                    <a:gd name="connsiteX5" fmla="*/ 92869 w 714563"/>
                    <a:gd name="connsiteY5" fmla="*/ 198926 h 549301"/>
                    <a:gd name="connsiteX6" fmla="*/ 264674 w 714563"/>
                    <a:gd name="connsiteY6" fmla="*/ 354806 h 549301"/>
                    <a:gd name="connsiteX0" fmla="*/ 264674 w 714563"/>
                    <a:gd name="connsiteY0" fmla="*/ 354806 h 558921"/>
                    <a:gd name="connsiteX1" fmla="*/ 616933 w 714563"/>
                    <a:gd name="connsiteY1" fmla="*/ 0 h 558921"/>
                    <a:gd name="connsiteX2" fmla="*/ 714563 w 714563"/>
                    <a:gd name="connsiteY2" fmla="*/ 94458 h 558921"/>
                    <a:gd name="connsiteX3" fmla="*/ 269580 w 714563"/>
                    <a:gd name="connsiteY3" fmla="*/ 558921 h 558921"/>
                    <a:gd name="connsiteX4" fmla="*/ 0 w 714563"/>
                    <a:gd name="connsiteY4" fmla="*/ 287032 h 558921"/>
                    <a:gd name="connsiteX5" fmla="*/ 92869 w 714563"/>
                    <a:gd name="connsiteY5" fmla="*/ 198926 h 558921"/>
                    <a:gd name="connsiteX6" fmla="*/ 264674 w 714563"/>
                    <a:gd name="connsiteY6" fmla="*/ 354806 h 558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4563" h="558921">
                      <a:moveTo>
                        <a:pt x="264674" y="354806"/>
                      </a:moveTo>
                      <a:lnTo>
                        <a:pt x="616933" y="0"/>
                      </a:lnTo>
                      <a:lnTo>
                        <a:pt x="714563" y="94458"/>
                      </a:lnTo>
                      <a:lnTo>
                        <a:pt x="269580" y="558921"/>
                      </a:lnTo>
                      <a:lnTo>
                        <a:pt x="0" y="287032"/>
                      </a:lnTo>
                      <a:lnTo>
                        <a:pt x="92869" y="198926"/>
                      </a:lnTo>
                      <a:cubicBezTo>
                        <a:pt x="92987" y="184211"/>
                        <a:pt x="264556" y="369521"/>
                        <a:pt x="264674" y="35480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7" name="Freeform 82">
                <a:extLst>
                  <a:ext uri="{FF2B5EF4-FFF2-40B4-BE49-F238E27FC236}">
                    <a16:creationId xmlns:a16="http://schemas.microsoft.com/office/drawing/2014/main" id="{6703BD3A-A81C-4CC2-836D-4AF1F03A75A9}"/>
                  </a:ext>
                </a:extLst>
              </p:cNvPr>
              <p:cNvSpPr/>
              <p:nvPr/>
            </p:nvSpPr>
            <p:spPr>
              <a:xfrm>
                <a:off x="4355922" y="4876266"/>
                <a:ext cx="654773" cy="653162"/>
              </a:xfrm>
              <a:custGeom>
                <a:avLst/>
                <a:gdLst>
                  <a:gd name="connsiteX0" fmla="*/ 37696 w 362529"/>
                  <a:gd name="connsiteY0" fmla="*/ 41920 h 362529"/>
                  <a:gd name="connsiteX1" fmla="*/ 37696 w 362529"/>
                  <a:gd name="connsiteY1" fmla="*/ 320609 h 362529"/>
                  <a:gd name="connsiteX2" fmla="*/ 324832 w 362529"/>
                  <a:gd name="connsiteY2" fmla="*/ 320609 h 362529"/>
                  <a:gd name="connsiteX3" fmla="*/ 324832 w 362529"/>
                  <a:gd name="connsiteY3" fmla="*/ 41920 h 362529"/>
                  <a:gd name="connsiteX4" fmla="*/ 0 w 362529"/>
                  <a:gd name="connsiteY4" fmla="*/ 0 h 362529"/>
                  <a:gd name="connsiteX5" fmla="*/ 362529 w 362529"/>
                  <a:gd name="connsiteY5" fmla="*/ 0 h 362529"/>
                  <a:gd name="connsiteX6" fmla="*/ 362529 w 362529"/>
                  <a:gd name="connsiteY6" fmla="*/ 362529 h 362529"/>
                  <a:gd name="connsiteX7" fmla="*/ 0 w 362529"/>
                  <a:gd name="connsiteY7" fmla="*/ 362529 h 36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529" h="362529">
                    <a:moveTo>
                      <a:pt x="37696" y="41920"/>
                    </a:moveTo>
                    <a:lnTo>
                      <a:pt x="37696" y="320609"/>
                    </a:lnTo>
                    <a:lnTo>
                      <a:pt x="324832" y="320609"/>
                    </a:lnTo>
                    <a:lnTo>
                      <a:pt x="324832" y="41920"/>
                    </a:lnTo>
                    <a:close/>
                    <a:moveTo>
                      <a:pt x="0" y="0"/>
                    </a:moveTo>
                    <a:lnTo>
                      <a:pt x="362529" y="0"/>
                    </a:lnTo>
                    <a:lnTo>
                      <a:pt x="362529" y="362529"/>
                    </a:lnTo>
                    <a:lnTo>
                      <a:pt x="0" y="362529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" name="Group 109">
              <a:extLst>
                <a:ext uri="{FF2B5EF4-FFF2-40B4-BE49-F238E27FC236}">
                  <a16:creationId xmlns:a16="http://schemas.microsoft.com/office/drawing/2014/main" id="{EAFCAC9D-2682-47ED-9DBA-81EE1F0060F4}"/>
                </a:ext>
              </a:extLst>
            </p:cNvPr>
            <p:cNvGrpSpPr/>
            <p:nvPr/>
          </p:nvGrpSpPr>
          <p:grpSpPr>
            <a:xfrm>
              <a:off x="1826960" y="4988492"/>
              <a:ext cx="1617685" cy="188623"/>
              <a:chOff x="3646994" y="4282999"/>
              <a:chExt cx="2302237" cy="268442"/>
            </a:xfrm>
            <a:solidFill>
              <a:schemeClr val="bg2">
                <a:lumMod val="85000"/>
              </a:schemeClr>
            </a:solidFill>
          </p:grpSpPr>
          <p:grpSp>
            <p:nvGrpSpPr>
              <p:cNvPr id="6" name="Group 145">
                <a:extLst>
                  <a:ext uri="{FF2B5EF4-FFF2-40B4-BE49-F238E27FC236}">
                    <a16:creationId xmlns:a16="http://schemas.microsoft.com/office/drawing/2014/main" id="{9C9C0DC9-4025-4F09-8192-E671C291887B}"/>
                  </a:ext>
                </a:extLst>
              </p:cNvPr>
              <p:cNvGrpSpPr/>
              <p:nvPr/>
            </p:nvGrpSpPr>
            <p:grpSpPr>
              <a:xfrm rot="5400000">
                <a:off x="5756991" y="4359200"/>
                <a:ext cx="268440" cy="116041"/>
                <a:chOff x="5027138" y="2898303"/>
                <a:chExt cx="268441" cy="116040"/>
              </a:xfrm>
              <a:grpFill/>
            </p:grpSpPr>
            <p:sp>
              <p:nvSpPr>
                <p:cNvPr id="11" name="Oval 156">
                  <a:extLst>
                    <a:ext uri="{FF2B5EF4-FFF2-40B4-BE49-F238E27FC236}">
                      <a16:creationId xmlns:a16="http://schemas.microsoft.com/office/drawing/2014/main" id="{1CF6314B-52A2-43DC-9019-F0422A1EA193}"/>
                    </a:ext>
                  </a:extLst>
                </p:cNvPr>
                <p:cNvSpPr/>
                <p:nvPr/>
              </p:nvSpPr>
              <p:spPr>
                <a:xfrm>
                  <a:off x="5253357" y="2972121"/>
                  <a:ext cx="42222" cy="42222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" name="Oval 157">
                  <a:extLst>
                    <a:ext uri="{FF2B5EF4-FFF2-40B4-BE49-F238E27FC236}">
                      <a16:creationId xmlns:a16="http://schemas.microsoft.com/office/drawing/2014/main" id="{FD77696E-1EE9-4861-87F2-4BDEFD5AB9CB}"/>
                    </a:ext>
                  </a:extLst>
                </p:cNvPr>
                <p:cNvSpPr/>
                <p:nvPr/>
              </p:nvSpPr>
              <p:spPr>
                <a:xfrm>
                  <a:off x="5143819" y="2926878"/>
                  <a:ext cx="42222" cy="42222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" name="Oval 158">
                  <a:extLst>
                    <a:ext uri="{FF2B5EF4-FFF2-40B4-BE49-F238E27FC236}">
                      <a16:creationId xmlns:a16="http://schemas.microsoft.com/office/drawing/2014/main" id="{3C452597-ACFF-4E12-A982-4416ACED8CB5}"/>
                    </a:ext>
                  </a:extLst>
                </p:cNvPr>
                <p:cNvSpPr/>
                <p:nvPr/>
              </p:nvSpPr>
              <p:spPr>
                <a:xfrm>
                  <a:off x="5027138" y="2898303"/>
                  <a:ext cx="42222" cy="42222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7" name="Group 115">
                <a:extLst>
                  <a:ext uri="{FF2B5EF4-FFF2-40B4-BE49-F238E27FC236}">
                    <a16:creationId xmlns:a16="http://schemas.microsoft.com/office/drawing/2014/main" id="{24F692BA-974D-4973-9A8D-444BE68CE673}"/>
                  </a:ext>
                </a:extLst>
              </p:cNvPr>
              <p:cNvGrpSpPr/>
              <p:nvPr/>
            </p:nvGrpSpPr>
            <p:grpSpPr>
              <a:xfrm rot="16200000" flipH="1">
                <a:off x="3570793" y="4359200"/>
                <a:ext cx="268441" cy="116039"/>
                <a:chOff x="5027138" y="2898303"/>
                <a:chExt cx="268441" cy="116040"/>
              </a:xfrm>
              <a:grpFill/>
            </p:grpSpPr>
            <p:sp>
              <p:nvSpPr>
                <p:cNvPr id="8" name="Oval 126">
                  <a:extLst>
                    <a:ext uri="{FF2B5EF4-FFF2-40B4-BE49-F238E27FC236}">
                      <a16:creationId xmlns:a16="http://schemas.microsoft.com/office/drawing/2014/main" id="{622ADB01-171E-4ACA-A054-11E4E2086EC6}"/>
                    </a:ext>
                  </a:extLst>
                </p:cNvPr>
                <p:cNvSpPr/>
                <p:nvPr/>
              </p:nvSpPr>
              <p:spPr>
                <a:xfrm>
                  <a:off x="5253357" y="2972121"/>
                  <a:ext cx="42222" cy="42222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" name="Oval 127">
                  <a:extLst>
                    <a:ext uri="{FF2B5EF4-FFF2-40B4-BE49-F238E27FC236}">
                      <a16:creationId xmlns:a16="http://schemas.microsoft.com/office/drawing/2014/main" id="{4CB72ED3-FC08-420A-9E90-8AC4B1E9300B}"/>
                    </a:ext>
                  </a:extLst>
                </p:cNvPr>
                <p:cNvSpPr/>
                <p:nvPr/>
              </p:nvSpPr>
              <p:spPr>
                <a:xfrm>
                  <a:off x="5143819" y="2926878"/>
                  <a:ext cx="42222" cy="42222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" name="Oval 128">
                  <a:extLst>
                    <a:ext uri="{FF2B5EF4-FFF2-40B4-BE49-F238E27FC236}">
                      <a16:creationId xmlns:a16="http://schemas.microsoft.com/office/drawing/2014/main" id="{ADC45281-4377-4D03-AEE5-674434B434AF}"/>
                    </a:ext>
                  </a:extLst>
                </p:cNvPr>
                <p:cNvSpPr/>
                <p:nvPr/>
              </p:nvSpPr>
              <p:spPr>
                <a:xfrm>
                  <a:off x="5027138" y="2898303"/>
                  <a:ext cx="42222" cy="42222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43" name="TextBox 58">
            <a:extLst>
              <a:ext uri="{FF2B5EF4-FFF2-40B4-BE49-F238E27FC236}">
                <a16:creationId xmlns:a16="http://schemas.microsoft.com/office/drawing/2014/main" id="{001A4ABD-E505-4AE0-BA27-E18204EE0C4F}"/>
              </a:ext>
            </a:extLst>
          </p:cNvPr>
          <p:cNvSpPr txBox="1"/>
          <p:nvPr/>
        </p:nvSpPr>
        <p:spPr>
          <a:xfrm flipH="1">
            <a:off x="6842125" y="1630986"/>
            <a:ext cx="4407416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 2" panose="05020102010507070707" pitchFamily="18" charset="2"/>
              <a:buChar char=""/>
              <a:defRPr/>
            </a:pPr>
            <a:r>
              <a:rPr lang="pt-BR" dirty="0">
                <a:cs typeface="Andalus" panose="02020603050405020304" pitchFamily="18" charset="-78"/>
              </a:rPr>
              <a:t>Eixo Marco Regulatório do PDA: Programa de Melhoria da Qualidade Regulatória (PMQR)</a:t>
            </a:r>
          </a:p>
          <a:p>
            <a:pPr marL="285750" indent="-285750" algn="just">
              <a:lnSpc>
                <a:spcPct val="150000"/>
              </a:lnSpc>
              <a:buFont typeface="Wingdings 2" panose="05020102010507070707" pitchFamily="18" charset="2"/>
              <a:buChar char=""/>
              <a:defRPr/>
            </a:pPr>
            <a:r>
              <a:rPr lang="en-US" dirty="0" err="1">
                <a:cs typeface="Andalus" panose="02020603050405020304" pitchFamily="18" charset="-78"/>
              </a:rPr>
              <a:t>Projeto</a:t>
            </a:r>
            <a:r>
              <a:rPr lang="en-US" dirty="0">
                <a:cs typeface="Andalus" panose="02020603050405020304" pitchFamily="18" charset="-78"/>
              </a:rPr>
              <a:t> </a:t>
            </a:r>
            <a:r>
              <a:rPr lang="en-US" dirty="0" err="1">
                <a:cs typeface="Andalus" panose="02020603050405020304" pitchFamily="18" charset="-78"/>
              </a:rPr>
              <a:t>Estratégico</a:t>
            </a:r>
            <a:r>
              <a:rPr lang="en-US" dirty="0">
                <a:cs typeface="Andalus" panose="02020603050405020304" pitchFamily="18" charset="-78"/>
              </a:rPr>
              <a:t> da SDA</a:t>
            </a:r>
          </a:p>
          <a:p>
            <a:pPr marL="285750" indent="-285750" algn="just">
              <a:lnSpc>
                <a:spcPct val="150000"/>
              </a:lnSpc>
              <a:buFont typeface="Wingdings 2" panose="05020102010507070707" pitchFamily="18" charset="2"/>
              <a:buChar char=""/>
              <a:defRPr/>
            </a:pPr>
            <a:r>
              <a:rPr lang="pt-BR" dirty="0">
                <a:cs typeface="Andalus" panose="02020603050405020304" pitchFamily="18" charset="-78"/>
              </a:rPr>
              <a:t>instrumento de gestão</a:t>
            </a:r>
          </a:p>
          <a:p>
            <a:pPr marL="285750" indent="-285750" algn="just">
              <a:lnSpc>
                <a:spcPct val="150000"/>
              </a:lnSpc>
              <a:buFont typeface="Wingdings 2" panose="05020102010507070707" pitchFamily="18" charset="2"/>
              <a:buChar char=""/>
              <a:defRPr/>
            </a:pPr>
            <a:r>
              <a:rPr lang="pt-BR" dirty="0">
                <a:cs typeface="Andalus" panose="02020603050405020304" pitchFamily="18" charset="-78"/>
              </a:rPr>
              <a:t>divulga as prioridades de atuação regulatória para um determinado período</a:t>
            </a:r>
          </a:p>
          <a:p>
            <a:pPr marL="285750" indent="-285750" algn="just">
              <a:lnSpc>
                <a:spcPct val="150000"/>
              </a:lnSpc>
              <a:buFont typeface="Wingdings 2" panose="05020102010507070707" pitchFamily="18" charset="2"/>
              <a:buChar char=""/>
              <a:defRPr/>
            </a:pPr>
            <a:r>
              <a:rPr lang="pt-BR" dirty="0">
                <a:cs typeface="Andalus" panose="02020603050405020304" pitchFamily="18" charset="-78"/>
              </a:rPr>
              <a:t>confere maior transparência, previsibilidade e eficiência para o processo regulatório</a:t>
            </a:r>
          </a:p>
          <a:p>
            <a:pPr marL="285750" indent="-285750" algn="just">
              <a:lnSpc>
                <a:spcPct val="150000"/>
              </a:lnSpc>
              <a:buFont typeface="Wingdings 2" panose="05020102010507070707" pitchFamily="18" charset="2"/>
              <a:buChar char=""/>
              <a:defRPr/>
            </a:pPr>
            <a:r>
              <a:rPr lang="en-US" dirty="0" err="1">
                <a:cs typeface="Andalus" panose="02020603050405020304" pitchFamily="18" charset="-78"/>
                <a:sym typeface="Wingdings 2" panose="05020102010507070707" pitchFamily="18" charset="2"/>
              </a:rPr>
              <a:t>recursos</a:t>
            </a:r>
            <a:r>
              <a:rPr lang="en-US" dirty="0">
                <a:cs typeface="Andalus" panose="02020603050405020304" pitchFamily="18" charset="-78"/>
                <a:sym typeface="Wingdings 2" panose="05020102010507070707" pitchFamily="18" charset="2"/>
              </a:rPr>
              <a:t>: </a:t>
            </a:r>
            <a:r>
              <a:rPr lang="en-US" dirty="0" err="1">
                <a:cs typeface="Andalus" panose="02020603050405020304" pitchFamily="18" charset="-78"/>
                <a:sym typeface="Wingdings 2" panose="05020102010507070707" pitchFamily="18" charset="2"/>
              </a:rPr>
              <a:t>ProDefesa</a:t>
            </a:r>
            <a:r>
              <a:rPr lang="en-US" dirty="0">
                <a:cs typeface="Andalus" panose="02020603050405020304" pitchFamily="18" charset="-78"/>
                <a:sym typeface="Wingdings 2" panose="05020102010507070707" pitchFamily="18" charset="2"/>
              </a:rPr>
              <a:t> (BID) e IICA</a:t>
            </a:r>
            <a:endParaRPr lang="en-US" dirty="0">
              <a:cs typeface="Andalus" panose="02020603050405020304" pitchFamily="18" charset="-78"/>
            </a:endParaRP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93768758-596B-4F5A-8B8C-33DEFB5520C0}"/>
              </a:ext>
            </a:extLst>
          </p:cNvPr>
          <p:cNvSpPr txBox="1">
            <a:spLocks/>
          </p:cNvSpPr>
          <p:nvPr/>
        </p:nvSpPr>
        <p:spPr>
          <a:xfrm>
            <a:off x="1390258" y="112415"/>
            <a:ext cx="10021433" cy="774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3D69B"/>
                </a:solidFill>
                <a:latin typeface="Tahoma"/>
                <a:ea typeface="+mj-ea"/>
                <a:cs typeface="Tahoma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C3D69B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pt-BR" sz="3200" dirty="0">
                <a:solidFill>
                  <a:srgbClr val="BDD292"/>
                </a:solidFill>
                <a:latin typeface="Calibri" panose="020F0502020204030204" pitchFamily="34" charset="0"/>
              </a:rPr>
              <a:t>Ação 5 – Construção da Agenda Regulatória da SDA</a:t>
            </a:r>
            <a:endParaRPr lang="pt-BR" sz="3400" dirty="0">
              <a:solidFill>
                <a:srgbClr val="BDD292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8AC6676-4576-4E66-B0F8-CB7F8AD36B17}"/>
              </a:ext>
            </a:extLst>
          </p:cNvPr>
          <p:cNvSpPr txBox="1">
            <a:spLocks/>
          </p:cNvSpPr>
          <p:nvPr/>
        </p:nvSpPr>
        <p:spPr bwMode="auto">
          <a:xfrm>
            <a:off x="6353173" y="927263"/>
            <a:ext cx="5133649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1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 defTabSz="3429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0002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4574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371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sz="2800" dirty="0"/>
              <a:t>Agenda </a:t>
            </a:r>
            <a:r>
              <a:rPr lang="en-US" altLang="pt-BR" sz="2800" dirty="0" err="1"/>
              <a:t>Regulatória</a:t>
            </a:r>
            <a:endParaRPr lang="en-US" altLang="pt-BR" sz="28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CF176D-6859-44C8-BB1F-F87F252B6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694" y="0"/>
            <a:ext cx="3145399" cy="15532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E3B9C1-26C8-431F-A83E-9CD3320B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275" y="60576"/>
            <a:ext cx="7367450" cy="701675"/>
          </a:xfrm>
        </p:spPr>
        <p:txBody>
          <a:bodyPr/>
          <a:lstStyle/>
          <a:p>
            <a:r>
              <a:rPr lang="pt-BR" altLang="pt-BR" sz="3500" b="1" dirty="0"/>
              <a:t>Agenda Regulatória</a:t>
            </a:r>
            <a:endParaRPr lang="en-US" altLang="pt-BR" sz="3500" dirty="0"/>
          </a:p>
        </p:txBody>
      </p:sp>
      <p:sp>
        <p:nvSpPr>
          <p:cNvPr id="5" name="Espaço Reservado para Conteúdo 5">
            <a:extLst>
              <a:ext uri="{FF2B5EF4-FFF2-40B4-BE49-F238E27FC236}">
                <a16:creationId xmlns:a16="http://schemas.microsoft.com/office/drawing/2014/main" id="{CDC6DE92-5269-4067-9261-4F6C536A8570}"/>
              </a:ext>
            </a:extLst>
          </p:cNvPr>
          <p:cNvSpPr txBox="1">
            <a:spLocks/>
          </p:cNvSpPr>
          <p:nvPr/>
        </p:nvSpPr>
        <p:spPr>
          <a:xfrm>
            <a:off x="1656045" y="1653764"/>
            <a:ext cx="9601122" cy="270236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34290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8E09"/>
              </a:buClr>
              <a:buFont typeface="Wingdings" panose="05000000000000000000" pitchFamily="2" charset="2"/>
              <a:buNone/>
              <a:defRPr sz="2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 fontAlgn="base">
              <a:spcBef>
                <a:spcPts val="600"/>
              </a:spcBef>
              <a:spcAft>
                <a:spcPts val="600"/>
              </a:spcAft>
              <a:buClr>
                <a:srgbClr val="0FB26C"/>
              </a:buClr>
              <a:buSzPct val="110000"/>
              <a:buFontTx/>
              <a:buBlip>
                <a:blip r:embed="rId3"/>
              </a:buBlip>
              <a:defRPr sz="2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2pPr>
            <a:lvl3pPr marL="857250" indent="-171450" defTabSz="342900" fontAlgn="base">
              <a:spcBef>
                <a:spcPct val="2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3pPr>
            <a:lvl4pPr marL="12001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4pPr>
            <a:lvl5pPr marL="15430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 algn="just">
              <a:lnSpc>
                <a:spcPct val="100000"/>
              </a:lnSpc>
              <a:defRPr/>
            </a:pPr>
            <a:endParaRPr lang="pt-BR" altLang="pt-BR" sz="18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2000" dirty="0"/>
              <a:t>princípios da governança pública (art. 3º do Decreto nº 9.203/2017):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capacidade de resposta;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integridade;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confiabilidade;</a:t>
            </a:r>
          </a:p>
          <a:p>
            <a:pPr lvl="2"/>
            <a:r>
              <a:rPr lang="pt-B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melhoria regulatória</a:t>
            </a: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prestação de contas e responsabilidade; e</a:t>
            </a:r>
          </a:p>
          <a:p>
            <a:pPr lvl="2"/>
            <a:r>
              <a:rPr lang="pt-B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transparência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DBBDF9A-5010-4366-8791-A9914038B234}"/>
              </a:ext>
            </a:extLst>
          </p:cNvPr>
          <p:cNvGrpSpPr/>
          <p:nvPr/>
        </p:nvGrpSpPr>
        <p:grpSpPr>
          <a:xfrm>
            <a:off x="171628" y="4623165"/>
            <a:ext cx="2094654" cy="2049287"/>
            <a:chOff x="850250" y="2042581"/>
            <a:chExt cx="4464989" cy="4347402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4F3EE2-B268-4FB6-87E0-5C5C49ED86EC}"/>
                </a:ext>
              </a:extLst>
            </p:cNvPr>
            <p:cNvGrpSpPr>
              <a:grpSpLocks noChangeAspect="1"/>
            </p:cNvGrpSpPr>
            <p:nvPr/>
          </p:nvGrpSpPr>
          <p:grpSpPr>
            <a:xfrm rot="21224235" flipH="1">
              <a:off x="850250" y="3706812"/>
              <a:ext cx="2048270" cy="1996773"/>
              <a:chOff x="4275748" y="1323417"/>
              <a:chExt cx="2276420" cy="2219186"/>
            </a:xfr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8-Point Star 18">
                <a:extLst>
                  <a:ext uri="{FF2B5EF4-FFF2-40B4-BE49-F238E27FC236}">
                    <a16:creationId xmlns:a16="http://schemas.microsoft.com/office/drawing/2014/main" id="{56A5F301-5734-4BC2-A0FD-3FCC048179A5}"/>
                  </a:ext>
                </a:extLst>
              </p:cNvPr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8-Point Star 6">
                <a:extLst>
                  <a:ext uri="{FF2B5EF4-FFF2-40B4-BE49-F238E27FC236}">
                    <a16:creationId xmlns:a16="http://schemas.microsoft.com/office/drawing/2014/main" id="{A54D3475-57B6-485C-AF6F-3071286D8E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8-Point Star 18">
                <a:extLst>
                  <a:ext uri="{FF2B5EF4-FFF2-40B4-BE49-F238E27FC236}">
                    <a16:creationId xmlns:a16="http://schemas.microsoft.com/office/drawing/2014/main" id="{CFE77C88-50C5-47EF-A48A-A31689712855}"/>
                  </a:ext>
                </a:extLst>
              </p:cNvPr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26">
              <a:extLst>
                <a:ext uri="{FF2B5EF4-FFF2-40B4-BE49-F238E27FC236}">
                  <a16:creationId xmlns:a16="http://schemas.microsoft.com/office/drawing/2014/main" id="{DCB05A9A-D421-449B-8D05-574DE3CC340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82165" flipH="1">
              <a:off x="2260152" y="2042581"/>
              <a:ext cx="2563961" cy="2499498"/>
              <a:chOff x="4275748" y="1323417"/>
              <a:chExt cx="2276420" cy="2219186"/>
            </a:xfr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8-Point Star 18">
                <a:extLst>
                  <a:ext uri="{FF2B5EF4-FFF2-40B4-BE49-F238E27FC236}">
                    <a16:creationId xmlns:a16="http://schemas.microsoft.com/office/drawing/2014/main" id="{AE69FA39-5894-4D75-8C6A-2BE6D88DBEB0}"/>
                  </a:ext>
                </a:extLst>
              </p:cNvPr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8-Point Star 6">
                <a:extLst>
                  <a:ext uri="{FF2B5EF4-FFF2-40B4-BE49-F238E27FC236}">
                    <a16:creationId xmlns:a16="http://schemas.microsoft.com/office/drawing/2014/main" id="{A4CF0B62-BE45-4B7E-983E-D154C3F336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8-Point Star 18">
                <a:extLst>
                  <a:ext uri="{FF2B5EF4-FFF2-40B4-BE49-F238E27FC236}">
                    <a16:creationId xmlns:a16="http://schemas.microsoft.com/office/drawing/2014/main" id="{59427413-2BF5-4A52-9C77-9071C0F119D0}"/>
                  </a:ext>
                </a:extLst>
              </p:cNvPr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37">
              <a:extLst>
                <a:ext uri="{FF2B5EF4-FFF2-40B4-BE49-F238E27FC236}">
                  <a16:creationId xmlns:a16="http://schemas.microsoft.com/office/drawing/2014/main" id="{F7C656EA-F67E-4F33-9B0A-7915C6AD4E2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82165" flipH="1">
              <a:off x="3196263" y="4324282"/>
              <a:ext cx="2118976" cy="2065701"/>
              <a:chOff x="4275748" y="1323417"/>
              <a:chExt cx="2276420" cy="2219186"/>
            </a:xfr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8-Point Star 18">
                <a:extLst>
                  <a:ext uri="{FF2B5EF4-FFF2-40B4-BE49-F238E27FC236}">
                    <a16:creationId xmlns:a16="http://schemas.microsoft.com/office/drawing/2014/main" id="{8DA02A8C-402E-46A0-AD0F-A2783AB23E82}"/>
                  </a:ext>
                </a:extLst>
              </p:cNvPr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8-Point Star 6">
                <a:extLst>
                  <a:ext uri="{FF2B5EF4-FFF2-40B4-BE49-F238E27FC236}">
                    <a16:creationId xmlns:a16="http://schemas.microsoft.com/office/drawing/2014/main" id="{37AB2755-D4A1-4D8E-877B-FE0B604B1C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8-Point Star 18">
                <a:extLst>
                  <a:ext uri="{FF2B5EF4-FFF2-40B4-BE49-F238E27FC236}">
                    <a16:creationId xmlns:a16="http://schemas.microsoft.com/office/drawing/2014/main" id="{18A54CB5-674A-43E8-B199-56B99CC7D4A2}"/>
                  </a:ext>
                </a:extLst>
              </p:cNvPr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94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CFD1F98B-7A08-4694-91CD-41FEB7E9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275" y="60576"/>
            <a:ext cx="7367450" cy="701675"/>
          </a:xfrm>
        </p:spPr>
        <p:txBody>
          <a:bodyPr/>
          <a:lstStyle/>
          <a:p>
            <a:r>
              <a:rPr lang="pt-BR" altLang="pt-BR" sz="3500" b="1" dirty="0"/>
              <a:t>Projeto Estratégico</a:t>
            </a:r>
            <a:endParaRPr lang="en-US" altLang="pt-BR" sz="3500" dirty="0"/>
          </a:p>
        </p:txBody>
      </p:sp>
      <p:sp>
        <p:nvSpPr>
          <p:cNvPr id="98" name="Espaço Reservado para Conteúdo 5">
            <a:extLst>
              <a:ext uri="{FF2B5EF4-FFF2-40B4-BE49-F238E27FC236}">
                <a16:creationId xmlns:a16="http://schemas.microsoft.com/office/drawing/2014/main" id="{967AB39E-957A-4A04-8CAB-36A891FCADFD}"/>
              </a:ext>
            </a:extLst>
          </p:cNvPr>
          <p:cNvSpPr txBox="1">
            <a:spLocks/>
          </p:cNvSpPr>
          <p:nvPr/>
        </p:nvSpPr>
        <p:spPr>
          <a:xfrm>
            <a:off x="1347669" y="1166816"/>
            <a:ext cx="9953899" cy="54688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34290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8E09"/>
              </a:buClr>
              <a:buFont typeface="Wingdings" panose="05000000000000000000" pitchFamily="2" charset="2"/>
              <a:buNone/>
              <a:defRPr sz="2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 fontAlgn="base">
              <a:spcBef>
                <a:spcPts val="600"/>
              </a:spcBef>
              <a:spcAft>
                <a:spcPts val="600"/>
              </a:spcAft>
              <a:buClr>
                <a:srgbClr val="0FB26C"/>
              </a:buClr>
              <a:buSzPct val="110000"/>
              <a:buFontTx/>
              <a:buBlip>
                <a:blip r:embed="rId2"/>
              </a:buBlip>
              <a:defRPr sz="2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2pPr>
            <a:lvl3pPr marL="857250" indent="-171450" defTabSz="342900" fontAlgn="base">
              <a:spcBef>
                <a:spcPct val="2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3pPr>
            <a:lvl4pPr marL="12001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4pPr>
            <a:lvl5pPr marL="15430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000" dirty="0"/>
              <a:t>objetivo: </a:t>
            </a:r>
            <a:r>
              <a:rPr lang="pt-BR" altLang="pt-BR" sz="2000" i="1" dirty="0"/>
              <a:t>i</a:t>
            </a:r>
            <a:r>
              <a:rPr lang="pt-BR" sz="2000" i="1" dirty="0"/>
              <a:t>mplantar processo de construção de agenda regulatória periódica no âmbito da SDA, como instrumento de planejamento participativo, visando aprimorar o marco regulatório em defesa agropecuária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altLang="pt-BR" sz="20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000" dirty="0"/>
              <a:t>justificativas: 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ausência de critérios para priorização das normas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 atendimento das necessidades dos usuários (sociedade, setor regulado e Estado)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baixa participação social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falta de transparência e publicidade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falta de previsibilidade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insegurança jurídica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interferência política 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descontinuidade das ações</a:t>
            </a:r>
            <a:endParaRPr lang="pt-BR" alt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altLang="pt-BR" sz="1800" dirty="0"/>
          </a:p>
          <a:p>
            <a:pPr algn="just">
              <a:lnSpc>
                <a:spcPct val="100000"/>
              </a:lnSpc>
              <a:defRPr/>
            </a:pPr>
            <a:endParaRPr lang="pt-BR" altLang="pt-BR" sz="1800" dirty="0"/>
          </a:p>
          <a:p>
            <a:pPr algn="just">
              <a:lnSpc>
                <a:spcPct val="100000"/>
              </a:lnSpc>
              <a:defRPr/>
            </a:pP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15821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CFD1F98B-7A08-4694-91CD-41FEB7E9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275" y="60576"/>
            <a:ext cx="7367450" cy="701675"/>
          </a:xfrm>
        </p:spPr>
        <p:txBody>
          <a:bodyPr/>
          <a:lstStyle/>
          <a:p>
            <a:r>
              <a:rPr lang="pt-BR" altLang="pt-BR" sz="3500" b="1" dirty="0"/>
              <a:t>Projeto Estratégico</a:t>
            </a:r>
            <a:endParaRPr lang="en-US" altLang="pt-BR" sz="3500" dirty="0"/>
          </a:p>
        </p:txBody>
      </p:sp>
      <p:sp>
        <p:nvSpPr>
          <p:cNvPr id="98" name="Espaço Reservado para Conteúdo 5">
            <a:extLst>
              <a:ext uri="{FF2B5EF4-FFF2-40B4-BE49-F238E27FC236}">
                <a16:creationId xmlns:a16="http://schemas.microsoft.com/office/drawing/2014/main" id="{967AB39E-957A-4A04-8CAB-36A891FCADFD}"/>
              </a:ext>
            </a:extLst>
          </p:cNvPr>
          <p:cNvSpPr txBox="1">
            <a:spLocks/>
          </p:cNvSpPr>
          <p:nvPr/>
        </p:nvSpPr>
        <p:spPr>
          <a:xfrm>
            <a:off x="1347669" y="1166816"/>
            <a:ext cx="9953899" cy="54688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34290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8E09"/>
              </a:buClr>
              <a:buFont typeface="Wingdings" panose="05000000000000000000" pitchFamily="2" charset="2"/>
              <a:buNone/>
              <a:defRPr sz="2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 fontAlgn="base">
              <a:spcBef>
                <a:spcPts val="600"/>
              </a:spcBef>
              <a:spcAft>
                <a:spcPts val="600"/>
              </a:spcAft>
              <a:buClr>
                <a:srgbClr val="0FB26C"/>
              </a:buClr>
              <a:buSzPct val="110000"/>
              <a:buFontTx/>
              <a:buBlip>
                <a:blip r:embed="rId2"/>
              </a:buBlip>
              <a:defRPr sz="2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2pPr>
            <a:lvl3pPr marL="857250" indent="-171450" defTabSz="342900" fontAlgn="base">
              <a:spcBef>
                <a:spcPct val="2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3pPr>
            <a:lvl4pPr marL="12001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4pPr>
            <a:lvl5pPr marL="15430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altLang="pt-BR" sz="18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000" dirty="0"/>
              <a:t>benefícios: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produção normativa alinhada às necessidades sociais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diminuição de custos (elaboração, implantação e judicialização)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maior transparência e previsibilidade da atuação regulatória tanto para os setores envolvidos quanto para os cidadãos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estabilidade econômica do setor regulado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maior acesso ao processo regulatório pela sociedade e pelo setor regulado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maior segurança jurídica</a:t>
            </a:r>
          </a:p>
          <a:p>
            <a:pPr lvl="2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 da credibilidade da instituição perante a sociedade</a:t>
            </a:r>
          </a:p>
          <a:p>
            <a:pPr algn="just">
              <a:lnSpc>
                <a:spcPct val="100000"/>
              </a:lnSpc>
              <a:defRPr/>
            </a:pPr>
            <a:endParaRPr lang="pt-BR" altLang="pt-BR" sz="1800" dirty="0"/>
          </a:p>
          <a:p>
            <a:pPr algn="just">
              <a:lnSpc>
                <a:spcPct val="100000"/>
              </a:lnSpc>
              <a:defRPr/>
            </a:pP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39224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5D6A27-AEF2-4131-B06D-0047CA92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695" y="154846"/>
            <a:ext cx="4614609" cy="701675"/>
          </a:xfrm>
        </p:spPr>
        <p:txBody>
          <a:bodyPr/>
          <a:lstStyle/>
          <a:p>
            <a:r>
              <a:rPr lang="pt-BR" altLang="pt-BR" sz="3500" b="1" dirty="0"/>
              <a:t>Cronograma</a:t>
            </a:r>
            <a:endParaRPr lang="en-US" altLang="pt-BR" sz="3500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FE8457A-C323-4D0D-9A14-E4B0D1BE2EDB}"/>
              </a:ext>
            </a:extLst>
          </p:cNvPr>
          <p:cNvGrpSpPr/>
          <p:nvPr/>
        </p:nvGrpSpPr>
        <p:grpSpPr>
          <a:xfrm>
            <a:off x="171628" y="4623165"/>
            <a:ext cx="2094654" cy="2049287"/>
            <a:chOff x="850250" y="2042581"/>
            <a:chExt cx="4464989" cy="4347402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AC4397-F445-4602-88BF-B136F87F99F6}"/>
                </a:ext>
              </a:extLst>
            </p:cNvPr>
            <p:cNvGrpSpPr>
              <a:grpSpLocks noChangeAspect="1"/>
            </p:cNvGrpSpPr>
            <p:nvPr/>
          </p:nvGrpSpPr>
          <p:grpSpPr>
            <a:xfrm rot="21224235" flipH="1">
              <a:off x="850250" y="3706812"/>
              <a:ext cx="2048270" cy="1996773"/>
              <a:chOff x="4275748" y="1323417"/>
              <a:chExt cx="2276420" cy="2219186"/>
            </a:xfr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8-Point Star 18">
                <a:extLst>
                  <a:ext uri="{FF2B5EF4-FFF2-40B4-BE49-F238E27FC236}">
                    <a16:creationId xmlns:a16="http://schemas.microsoft.com/office/drawing/2014/main" id="{5B1C2BB2-3895-4295-86E8-89B6DD38DF9E}"/>
                  </a:ext>
                </a:extLst>
              </p:cNvPr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8-Point Star 6">
                <a:extLst>
                  <a:ext uri="{FF2B5EF4-FFF2-40B4-BE49-F238E27FC236}">
                    <a16:creationId xmlns:a16="http://schemas.microsoft.com/office/drawing/2014/main" id="{B96F5089-D833-4261-99B9-8AFCF249CDD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8-Point Star 18">
                <a:extLst>
                  <a:ext uri="{FF2B5EF4-FFF2-40B4-BE49-F238E27FC236}">
                    <a16:creationId xmlns:a16="http://schemas.microsoft.com/office/drawing/2014/main" id="{2A580940-FA05-4354-B993-25A53CA8923B}"/>
                  </a:ext>
                </a:extLst>
              </p:cNvPr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26">
              <a:extLst>
                <a:ext uri="{FF2B5EF4-FFF2-40B4-BE49-F238E27FC236}">
                  <a16:creationId xmlns:a16="http://schemas.microsoft.com/office/drawing/2014/main" id="{5DCFDE30-16C0-43FA-B726-5DEF8E75D15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82165" flipH="1">
              <a:off x="2260152" y="2042581"/>
              <a:ext cx="2563961" cy="2499498"/>
              <a:chOff x="4275748" y="1323417"/>
              <a:chExt cx="2276420" cy="2219186"/>
            </a:xfr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8-Point Star 18">
                <a:extLst>
                  <a:ext uri="{FF2B5EF4-FFF2-40B4-BE49-F238E27FC236}">
                    <a16:creationId xmlns:a16="http://schemas.microsoft.com/office/drawing/2014/main" id="{2B0E4F4D-2C2A-4F5D-B8D5-C51C72D40A0F}"/>
                  </a:ext>
                </a:extLst>
              </p:cNvPr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8-Point Star 6">
                <a:extLst>
                  <a:ext uri="{FF2B5EF4-FFF2-40B4-BE49-F238E27FC236}">
                    <a16:creationId xmlns:a16="http://schemas.microsoft.com/office/drawing/2014/main" id="{19E7576E-AB2D-4B5E-8F9E-0CEB55C721F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8-Point Star 18">
                <a:extLst>
                  <a:ext uri="{FF2B5EF4-FFF2-40B4-BE49-F238E27FC236}">
                    <a16:creationId xmlns:a16="http://schemas.microsoft.com/office/drawing/2014/main" id="{5C04B5D0-145E-49D7-8743-20CCF8DD3125}"/>
                  </a:ext>
                </a:extLst>
              </p:cNvPr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37">
              <a:extLst>
                <a:ext uri="{FF2B5EF4-FFF2-40B4-BE49-F238E27FC236}">
                  <a16:creationId xmlns:a16="http://schemas.microsoft.com/office/drawing/2014/main" id="{26811841-4273-4A99-B8CF-9A34C8F1E603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82165" flipH="1">
              <a:off x="3196263" y="4324282"/>
              <a:ext cx="2118976" cy="2065701"/>
              <a:chOff x="4275748" y="1323417"/>
              <a:chExt cx="2276420" cy="2219186"/>
            </a:xfr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8-Point Star 18">
                <a:extLst>
                  <a:ext uri="{FF2B5EF4-FFF2-40B4-BE49-F238E27FC236}">
                    <a16:creationId xmlns:a16="http://schemas.microsoft.com/office/drawing/2014/main" id="{506ADB4C-661B-4FDA-92E2-21BFEAA7E559}"/>
                  </a:ext>
                </a:extLst>
              </p:cNvPr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8-Point Star 6">
                <a:extLst>
                  <a:ext uri="{FF2B5EF4-FFF2-40B4-BE49-F238E27FC236}">
                    <a16:creationId xmlns:a16="http://schemas.microsoft.com/office/drawing/2014/main" id="{AB573F4C-D69B-44EF-A646-7212EF57870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8-Point Star 18">
                <a:extLst>
                  <a:ext uri="{FF2B5EF4-FFF2-40B4-BE49-F238E27FC236}">
                    <a16:creationId xmlns:a16="http://schemas.microsoft.com/office/drawing/2014/main" id="{EB92C4BC-5DAA-4039-A0A6-77D5EB7C999C}"/>
                  </a:ext>
                </a:extLst>
              </p:cNvPr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9" name="Espaço Reservado para Conteúdo 5">
            <a:extLst>
              <a:ext uri="{FF2B5EF4-FFF2-40B4-BE49-F238E27FC236}">
                <a16:creationId xmlns:a16="http://schemas.microsoft.com/office/drawing/2014/main" id="{763F68DD-D9D6-45C8-BB11-901284383D03}"/>
              </a:ext>
            </a:extLst>
          </p:cNvPr>
          <p:cNvSpPr txBox="1">
            <a:spLocks/>
          </p:cNvSpPr>
          <p:nvPr/>
        </p:nvSpPr>
        <p:spPr>
          <a:xfrm>
            <a:off x="2451114" y="1374054"/>
            <a:ext cx="8510501" cy="50938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34290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8E09"/>
              </a:buClr>
              <a:buFont typeface="Wingdings" panose="05000000000000000000" pitchFamily="2" charset="2"/>
              <a:buNone/>
              <a:defRPr sz="2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 fontAlgn="base">
              <a:spcBef>
                <a:spcPts val="600"/>
              </a:spcBef>
              <a:spcAft>
                <a:spcPts val="600"/>
              </a:spcAft>
              <a:buClr>
                <a:srgbClr val="0FB26C"/>
              </a:buClr>
              <a:buSzPct val="110000"/>
              <a:buFontTx/>
              <a:buBlip>
                <a:blip r:embed="rId2"/>
              </a:buBlip>
              <a:defRPr sz="2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2pPr>
            <a:lvl3pPr marL="857250" indent="-171450" defTabSz="342900" fontAlgn="base">
              <a:spcBef>
                <a:spcPct val="2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3pPr>
            <a:lvl4pPr marL="12001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4pPr>
            <a:lvl5pPr marL="15430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/>
              <a:t>Processo SEI nº 04132.000029/2019-65</a:t>
            </a:r>
          </a:p>
          <a:p>
            <a:pPr algn="just">
              <a:lnSpc>
                <a:spcPct val="100000"/>
              </a:lnSpc>
              <a:defRPr/>
            </a:pPr>
            <a:endParaRPr lang="pt-BR" altLang="pt-BR" sz="22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/>
              <a:t>principais passos: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altLang="pt-BR" sz="2200" dirty="0"/>
          </a:p>
          <a:p>
            <a:pPr lvl="1" algn="just"/>
            <a:r>
              <a:rPr lang="pt-BR" sz="1700" dirty="0"/>
              <a:t>plano de comunicação: final de setembro de 2019</a:t>
            </a:r>
          </a:p>
          <a:p>
            <a:pPr lvl="1" algn="just"/>
            <a:r>
              <a:rPr lang="pt-BR" sz="1700" dirty="0"/>
              <a:t>levantamento de capacidades e intenções regulatórias pelos Departamentos: </a:t>
            </a:r>
            <a:r>
              <a:rPr lang="pt-BR" sz="1700" b="1" dirty="0">
                <a:solidFill>
                  <a:srgbClr val="FF0000"/>
                </a:solidFill>
              </a:rPr>
              <a:t>07 de outubro de 2019</a:t>
            </a:r>
          </a:p>
          <a:p>
            <a:pPr lvl="1" algn="just"/>
            <a:r>
              <a:rPr lang="pt-BR" sz="1700" dirty="0"/>
              <a:t>contratação de consultorias (pessoa física: facilitador / pessoa jurídica: logística): outubro de 2019</a:t>
            </a:r>
          </a:p>
          <a:p>
            <a:pPr lvl="1" algn="just"/>
            <a:r>
              <a:rPr lang="pt-BR" sz="1700" dirty="0"/>
              <a:t>realização de oficina, com ampla participação: Brasília-DF, 12 a 14 de novembro de 2019</a:t>
            </a:r>
          </a:p>
          <a:p>
            <a:pPr lvl="1" algn="just"/>
            <a:r>
              <a:rPr lang="pt-BR" sz="1700" dirty="0"/>
              <a:t>minuta de portaria ministerial: início de dezembro de 2019</a:t>
            </a:r>
          </a:p>
          <a:p>
            <a:pPr lvl="1" algn="just"/>
            <a:r>
              <a:rPr lang="pt-BR" sz="1700" dirty="0"/>
              <a:t>consulta pública (45 dias): dezembro de 2019 a janeiro de 2020</a:t>
            </a:r>
          </a:p>
          <a:p>
            <a:pPr lvl="1" algn="just"/>
            <a:r>
              <a:rPr lang="pt-BR" sz="1700" dirty="0"/>
              <a:t>assinatura da portaria ministerial: fevereiro de 2020</a:t>
            </a:r>
          </a:p>
        </p:txBody>
      </p:sp>
    </p:spTree>
    <p:extLst>
      <p:ext uri="{BB962C8B-B14F-4D97-AF65-F5344CB8AC3E}">
        <p14:creationId xmlns:p14="http://schemas.microsoft.com/office/powerpoint/2010/main" val="330434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/>
          <p:cNvSpPr txBox="1"/>
          <p:nvPr/>
        </p:nvSpPr>
        <p:spPr>
          <a:xfrm>
            <a:off x="1524000" y="29913"/>
            <a:ext cx="9144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latin typeface="Arial" pitchFamily="34" charset="0"/>
                <a:cs typeface="Arial" pitchFamily="34" charset="0"/>
              </a:rPr>
              <a:t>Agenda Regulatória SDA 2020-2021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20578" y="556956"/>
            <a:ext cx="8702136" cy="5920044"/>
            <a:chOff x="596578" y="556956"/>
            <a:chExt cx="8702136" cy="5920044"/>
          </a:xfrm>
        </p:grpSpPr>
        <p:grpSp>
          <p:nvGrpSpPr>
            <p:cNvPr id="96" name="Group 95"/>
            <p:cNvGrpSpPr/>
            <p:nvPr/>
          </p:nvGrpSpPr>
          <p:grpSpPr>
            <a:xfrm>
              <a:off x="596578" y="556956"/>
              <a:ext cx="8702136" cy="5920044"/>
              <a:chOff x="596578" y="556956"/>
              <a:chExt cx="8702136" cy="5920044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596578" y="556956"/>
                <a:ext cx="6028264" cy="5920044"/>
                <a:chOff x="596578" y="556956"/>
                <a:chExt cx="6028264" cy="5920044"/>
              </a:xfrm>
            </p:grpSpPr>
            <p:grpSp>
              <p:nvGrpSpPr>
                <p:cNvPr id="93" name="Group 92"/>
                <p:cNvGrpSpPr/>
                <p:nvPr/>
              </p:nvGrpSpPr>
              <p:grpSpPr>
                <a:xfrm>
                  <a:off x="1108212" y="1649723"/>
                  <a:ext cx="5516630" cy="4827277"/>
                  <a:chOff x="1108212" y="1649723"/>
                  <a:chExt cx="5516630" cy="4827277"/>
                </a:xfrm>
              </p:grpSpPr>
              <p:sp>
                <p:nvSpPr>
                  <p:cNvPr id="4" name="Freeform 3"/>
                  <p:cNvSpPr/>
                  <p:nvPr/>
                </p:nvSpPr>
                <p:spPr>
                  <a:xfrm flipH="1">
                    <a:off x="5882857" y="1649723"/>
                    <a:ext cx="741985" cy="4070617"/>
                  </a:xfrm>
                  <a:custGeom>
                    <a:avLst/>
                    <a:gdLst>
                      <a:gd name="connsiteX0" fmla="*/ 609597 w 609597"/>
                      <a:gd name="connsiteY0" fmla="*/ 0 h 3962400"/>
                      <a:gd name="connsiteX1" fmla="*/ 486744 w 609597"/>
                      <a:gd name="connsiteY1" fmla="*/ 12385 h 3962400"/>
                      <a:gd name="connsiteX2" fmla="*/ 0 w 609597"/>
                      <a:gd name="connsiteY2" fmla="*/ 609600 h 3962400"/>
                      <a:gd name="connsiteX3" fmla="*/ 0 w 609597"/>
                      <a:gd name="connsiteY3" fmla="*/ 3352800 h 3962400"/>
                      <a:gd name="connsiteX4" fmla="*/ 486744 w 609597"/>
                      <a:gd name="connsiteY4" fmla="*/ 3950015 h 3962400"/>
                      <a:gd name="connsiteX5" fmla="*/ 609597 w 609597"/>
                      <a:gd name="connsiteY5" fmla="*/ 3962400 h 3962400"/>
                      <a:gd name="connsiteX6" fmla="*/ 609597 w 609597"/>
                      <a:gd name="connsiteY6" fmla="*/ 3836244 h 3962400"/>
                      <a:gd name="connsiteX7" fmla="*/ 509911 w 609597"/>
                      <a:gd name="connsiteY7" fmla="*/ 3826195 h 3962400"/>
                      <a:gd name="connsiteX8" fmla="*/ 114953 w 609597"/>
                      <a:gd name="connsiteY8" fmla="*/ 3341597 h 3962400"/>
                      <a:gd name="connsiteX9" fmla="*/ 114953 w 609597"/>
                      <a:gd name="connsiteY9" fmla="*/ 620803 h 3962400"/>
                      <a:gd name="connsiteX10" fmla="*/ 509911 w 609597"/>
                      <a:gd name="connsiteY10" fmla="*/ 136205 h 3962400"/>
                      <a:gd name="connsiteX11" fmla="*/ 609597 w 609597"/>
                      <a:gd name="connsiteY11" fmla="*/ 126156 h 3962400"/>
                      <a:gd name="connsiteX12" fmla="*/ 609597 w 609597"/>
                      <a:gd name="connsiteY12" fmla="*/ 0 h 3962400"/>
                      <a:gd name="connsiteX0" fmla="*/ 609597 w 609597"/>
                      <a:gd name="connsiteY0" fmla="*/ 0 h 3962400"/>
                      <a:gd name="connsiteX1" fmla="*/ 486744 w 609597"/>
                      <a:gd name="connsiteY1" fmla="*/ 12385 h 3962400"/>
                      <a:gd name="connsiteX2" fmla="*/ 0 w 609597"/>
                      <a:gd name="connsiteY2" fmla="*/ 609600 h 3962400"/>
                      <a:gd name="connsiteX3" fmla="*/ 0 w 609597"/>
                      <a:gd name="connsiteY3" fmla="*/ 3352800 h 3962400"/>
                      <a:gd name="connsiteX4" fmla="*/ 486744 w 609597"/>
                      <a:gd name="connsiteY4" fmla="*/ 3950015 h 3962400"/>
                      <a:gd name="connsiteX5" fmla="*/ 609597 w 609597"/>
                      <a:gd name="connsiteY5" fmla="*/ 3962400 h 3962400"/>
                      <a:gd name="connsiteX6" fmla="*/ 509911 w 609597"/>
                      <a:gd name="connsiteY6" fmla="*/ 3826195 h 3962400"/>
                      <a:gd name="connsiteX7" fmla="*/ 114953 w 609597"/>
                      <a:gd name="connsiteY7" fmla="*/ 3341597 h 3962400"/>
                      <a:gd name="connsiteX8" fmla="*/ 114953 w 609597"/>
                      <a:gd name="connsiteY8" fmla="*/ 620803 h 3962400"/>
                      <a:gd name="connsiteX9" fmla="*/ 509911 w 609597"/>
                      <a:gd name="connsiteY9" fmla="*/ 136205 h 3962400"/>
                      <a:gd name="connsiteX10" fmla="*/ 609597 w 609597"/>
                      <a:gd name="connsiteY10" fmla="*/ 126156 h 3962400"/>
                      <a:gd name="connsiteX11" fmla="*/ 609597 w 609597"/>
                      <a:gd name="connsiteY11" fmla="*/ 0 h 3962400"/>
                      <a:gd name="connsiteX0" fmla="*/ 609597 w 609597"/>
                      <a:gd name="connsiteY0" fmla="*/ 0 h 3962400"/>
                      <a:gd name="connsiteX1" fmla="*/ 486744 w 609597"/>
                      <a:gd name="connsiteY1" fmla="*/ 12385 h 3962400"/>
                      <a:gd name="connsiteX2" fmla="*/ 0 w 609597"/>
                      <a:gd name="connsiteY2" fmla="*/ 609600 h 3962400"/>
                      <a:gd name="connsiteX3" fmla="*/ 0 w 609597"/>
                      <a:gd name="connsiteY3" fmla="*/ 3352800 h 3962400"/>
                      <a:gd name="connsiteX4" fmla="*/ 486744 w 609597"/>
                      <a:gd name="connsiteY4" fmla="*/ 3950015 h 3962400"/>
                      <a:gd name="connsiteX5" fmla="*/ 609597 w 609597"/>
                      <a:gd name="connsiteY5" fmla="*/ 3962400 h 3962400"/>
                      <a:gd name="connsiteX6" fmla="*/ 114953 w 609597"/>
                      <a:gd name="connsiteY6" fmla="*/ 3341597 h 3962400"/>
                      <a:gd name="connsiteX7" fmla="*/ 114953 w 609597"/>
                      <a:gd name="connsiteY7" fmla="*/ 620803 h 3962400"/>
                      <a:gd name="connsiteX8" fmla="*/ 509911 w 609597"/>
                      <a:gd name="connsiteY8" fmla="*/ 136205 h 3962400"/>
                      <a:gd name="connsiteX9" fmla="*/ 609597 w 609597"/>
                      <a:gd name="connsiteY9" fmla="*/ 126156 h 3962400"/>
                      <a:gd name="connsiteX10" fmla="*/ 609597 w 609597"/>
                      <a:gd name="connsiteY10" fmla="*/ 0 h 3962400"/>
                      <a:gd name="connsiteX0" fmla="*/ 609597 w 609597"/>
                      <a:gd name="connsiteY0" fmla="*/ 0 h 3950015"/>
                      <a:gd name="connsiteX1" fmla="*/ 486744 w 609597"/>
                      <a:gd name="connsiteY1" fmla="*/ 12385 h 3950015"/>
                      <a:gd name="connsiteX2" fmla="*/ 0 w 609597"/>
                      <a:gd name="connsiteY2" fmla="*/ 609600 h 3950015"/>
                      <a:gd name="connsiteX3" fmla="*/ 0 w 609597"/>
                      <a:gd name="connsiteY3" fmla="*/ 3352800 h 3950015"/>
                      <a:gd name="connsiteX4" fmla="*/ 486744 w 609597"/>
                      <a:gd name="connsiteY4" fmla="*/ 3950015 h 3950015"/>
                      <a:gd name="connsiteX5" fmla="*/ 114953 w 609597"/>
                      <a:gd name="connsiteY5" fmla="*/ 3341597 h 3950015"/>
                      <a:gd name="connsiteX6" fmla="*/ 114953 w 609597"/>
                      <a:gd name="connsiteY6" fmla="*/ 620803 h 3950015"/>
                      <a:gd name="connsiteX7" fmla="*/ 509911 w 609597"/>
                      <a:gd name="connsiteY7" fmla="*/ 136205 h 3950015"/>
                      <a:gd name="connsiteX8" fmla="*/ 609597 w 609597"/>
                      <a:gd name="connsiteY8" fmla="*/ 126156 h 3950015"/>
                      <a:gd name="connsiteX9" fmla="*/ 609597 w 609597"/>
                      <a:gd name="connsiteY9" fmla="*/ 0 h 3950015"/>
                      <a:gd name="connsiteX0" fmla="*/ 609597 w 609597"/>
                      <a:gd name="connsiteY0" fmla="*/ 0 h 3688749"/>
                      <a:gd name="connsiteX1" fmla="*/ 486744 w 609597"/>
                      <a:gd name="connsiteY1" fmla="*/ 12385 h 3688749"/>
                      <a:gd name="connsiteX2" fmla="*/ 0 w 609597"/>
                      <a:gd name="connsiteY2" fmla="*/ 609600 h 3688749"/>
                      <a:gd name="connsiteX3" fmla="*/ 0 w 609597"/>
                      <a:gd name="connsiteY3" fmla="*/ 3352800 h 3688749"/>
                      <a:gd name="connsiteX4" fmla="*/ 114953 w 609597"/>
                      <a:gd name="connsiteY4" fmla="*/ 3341597 h 3688749"/>
                      <a:gd name="connsiteX5" fmla="*/ 114953 w 609597"/>
                      <a:gd name="connsiteY5" fmla="*/ 620803 h 3688749"/>
                      <a:gd name="connsiteX6" fmla="*/ 509911 w 609597"/>
                      <a:gd name="connsiteY6" fmla="*/ 136205 h 3688749"/>
                      <a:gd name="connsiteX7" fmla="*/ 609597 w 609597"/>
                      <a:gd name="connsiteY7" fmla="*/ 126156 h 3688749"/>
                      <a:gd name="connsiteX8" fmla="*/ 609597 w 609597"/>
                      <a:gd name="connsiteY8" fmla="*/ 0 h 3688749"/>
                      <a:gd name="connsiteX0" fmla="*/ 609597 w 609597"/>
                      <a:gd name="connsiteY0" fmla="*/ 0 h 3552935"/>
                      <a:gd name="connsiteX1" fmla="*/ 486744 w 609597"/>
                      <a:gd name="connsiteY1" fmla="*/ 12385 h 3552935"/>
                      <a:gd name="connsiteX2" fmla="*/ 0 w 609597"/>
                      <a:gd name="connsiteY2" fmla="*/ 609600 h 3552935"/>
                      <a:gd name="connsiteX3" fmla="*/ 0 w 609597"/>
                      <a:gd name="connsiteY3" fmla="*/ 3352800 h 3552935"/>
                      <a:gd name="connsiteX4" fmla="*/ 114953 w 609597"/>
                      <a:gd name="connsiteY4" fmla="*/ 3341597 h 3552935"/>
                      <a:gd name="connsiteX5" fmla="*/ 114953 w 609597"/>
                      <a:gd name="connsiteY5" fmla="*/ 620803 h 3552935"/>
                      <a:gd name="connsiteX6" fmla="*/ 509911 w 609597"/>
                      <a:gd name="connsiteY6" fmla="*/ 136205 h 3552935"/>
                      <a:gd name="connsiteX7" fmla="*/ 609597 w 609597"/>
                      <a:gd name="connsiteY7" fmla="*/ 126156 h 3552935"/>
                      <a:gd name="connsiteX8" fmla="*/ 609597 w 609597"/>
                      <a:gd name="connsiteY8" fmla="*/ 0 h 3552935"/>
                      <a:gd name="connsiteX0" fmla="*/ 609597 w 609597"/>
                      <a:gd name="connsiteY0" fmla="*/ 0 h 3352800"/>
                      <a:gd name="connsiteX1" fmla="*/ 486744 w 609597"/>
                      <a:gd name="connsiteY1" fmla="*/ 12385 h 3352800"/>
                      <a:gd name="connsiteX2" fmla="*/ 0 w 609597"/>
                      <a:gd name="connsiteY2" fmla="*/ 609600 h 3352800"/>
                      <a:gd name="connsiteX3" fmla="*/ 0 w 609597"/>
                      <a:gd name="connsiteY3" fmla="*/ 3352800 h 3352800"/>
                      <a:gd name="connsiteX4" fmla="*/ 114953 w 609597"/>
                      <a:gd name="connsiteY4" fmla="*/ 3341597 h 3352800"/>
                      <a:gd name="connsiteX5" fmla="*/ 114953 w 609597"/>
                      <a:gd name="connsiteY5" fmla="*/ 620803 h 3352800"/>
                      <a:gd name="connsiteX6" fmla="*/ 509911 w 609597"/>
                      <a:gd name="connsiteY6" fmla="*/ 136205 h 3352800"/>
                      <a:gd name="connsiteX7" fmla="*/ 609597 w 609597"/>
                      <a:gd name="connsiteY7" fmla="*/ 126156 h 3352800"/>
                      <a:gd name="connsiteX8" fmla="*/ 609597 w 609597"/>
                      <a:gd name="connsiteY8" fmla="*/ 0 h 3352800"/>
                      <a:gd name="connsiteX0" fmla="*/ 609597 w 609597"/>
                      <a:gd name="connsiteY0" fmla="*/ 0 h 3342255"/>
                      <a:gd name="connsiteX1" fmla="*/ 486744 w 609597"/>
                      <a:gd name="connsiteY1" fmla="*/ 12385 h 3342255"/>
                      <a:gd name="connsiteX2" fmla="*/ 0 w 609597"/>
                      <a:gd name="connsiteY2" fmla="*/ 609600 h 3342255"/>
                      <a:gd name="connsiteX3" fmla="*/ 0 w 609597"/>
                      <a:gd name="connsiteY3" fmla="*/ 3340894 h 3342255"/>
                      <a:gd name="connsiteX4" fmla="*/ 114953 w 609597"/>
                      <a:gd name="connsiteY4" fmla="*/ 3341597 h 3342255"/>
                      <a:gd name="connsiteX5" fmla="*/ 114953 w 609597"/>
                      <a:gd name="connsiteY5" fmla="*/ 620803 h 3342255"/>
                      <a:gd name="connsiteX6" fmla="*/ 509911 w 609597"/>
                      <a:gd name="connsiteY6" fmla="*/ 136205 h 3342255"/>
                      <a:gd name="connsiteX7" fmla="*/ 609597 w 609597"/>
                      <a:gd name="connsiteY7" fmla="*/ 126156 h 3342255"/>
                      <a:gd name="connsiteX8" fmla="*/ 609597 w 609597"/>
                      <a:gd name="connsiteY8" fmla="*/ 0 h 3342255"/>
                      <a:gd name="connsiteX0" fmla="*/ 609597 w 609597"/>
                      <a:gd name="connsiteY0" fmla="*/ 0 h 3344320"/>
                      <a:gd name="connsiteX1" fmla="*/ 486744 w 609597"/>
                      <a:gd name="connsiteY1" fmla="*/ 12385 h 3344320"/>
                      <a:gd name="connsiteX2" fmla="*/ 0 w 609597"/>
                      <a:gd name="connsiteY2" fmla="*/ 609600 h 3344320"/>
                      <a:gd name="connsiteX3" fmla="*/ 0 w 609597"/>
                      <a:gd name="connsiteY3" fmla="*/ 3340894 h 3344320"/>
                      <a:gd name="connsiteX4" fmla="*/ 114953 w 609597"/>
                      <a:gd name="connsiteY4" fmla="*/ 3341597 h 3344320"/>
                      <a:gd name="connsiteX5" fmla="*/ 114953 w 609597"/>
                      <a:gd name="connsiteY5" fmla="*/ 620803 h 3344320"/>
                      <a:gd name="connsiteX6" fmla="*/ 509911 w 609597"/>
                      <a:gd name="connsiteY6" fmla="*/ 136205 h 3344320"/>
                      <a:gd name="connsiteX7" fmla="*/ 609597 w 609597"/>
                      <a:gd name="connsiteY7" fmla="*/ 126156 h 3344320"/>
                      <a:gd name="connsiteX8" fmla="*/ 609597 w 609597"/>
                      <a:gd name="connsiteY8" fmla="*/ 0 h 3344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9597" h="3344320">
                        <a:moveTo>
                          <a:pt x="609597" y="0"/>
                        </a:moveTo>
                        <a:lnTo>
                          <a:pt x="486744" y="12385"/>
                        </a:lnTo>
                        <a:cubicBezTo>
                          <a:pt x="208959" y="69228"/>
                          <a:pt x="0" y="315011"/>
                          <a:pt x="0" y="609600"/>
                        </a:cubicBezTo>
                        <a:lnTo>
                          <a:pt x="0" y="3340894"/>
                        </a:lnTo>
                        <a:cubicBezTo>
                          <a:pt x="47734" y="3346171"/>
                          <a:pt x="69600" y="3344492"/>
                          <a:pt x="114953" y="3341597"/>
                        </a:cubicBezTo>
                        <a:lnTo>
                          <a:pt x="114953" y="620803"/>
                        </a:lnTo>
                        <a:cubicBezTo>
                          <a:pt x="114953" y="381765"/>
                          <a:pt x="284509" y="182330"/>
                          <a:pt x="509911" y="136205"/>
                        </a:cubicBezTo>
                        <a:lnTo>
                          <a:pt x="609597" y="126156"/>
                        </a:lnTo>
                        <a:lnTo>
                          <a:pt x="609597" y="0"/>
                        </a:lnTo>
                        <a:close/>
                      </a:path>
                    </a:pathLst>
                  </a:custGeom>
                  <a:solidFill>
                    <a:srgbClr val="4F467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" name="Freeform 4"/>
                  <p:cNvSpPr/>
                  <p:nvPr/>
                </p:nvSpPr>
                <p:spPr>
                  <a:xfrm flipH="1">
                    <a:off x="4509362" y="1649723"/>
                    <a:ext cx="1374650" cy="4825825"/>
                  </a:xfrm>
                  <a:custGeom>
                    <a:avLst/>
                    <a:gdLst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285330 h 3964780"/>
                      <a:gd name="connsiteX6" fmla="*/ 495618 w 1105215"/>
                      <a:gd name="connsiteY6" fmla="*/ 3355180 h 3964780"/>
                      <a:gd name="connsiteX7" fmla="*/ 982362 w 1105215"/>
                      <a:gd name="connsiteY7" fmla="*/ 3952395 h 3964780"/>
                      <a:gd name="connsiteX8" fmla="*/ 1105215 w 1105215"/>
                      <a:gd name="connsiteY8" fmla="*/ 3964780 h 3964780"/>
                      <a:gd name="connsiteX9" fmla="*/ 1105215 w 1105215"/>
                      <a:gd name="connsiteY9" fmla="*/ 3838624 h 3964780"/>
                      <a:gd name="connsiteX10" fmla="*/ 1005529 w 1105215"/>
                      <a:gd name="connsiteY10" fmla="*/ 3828575 h 3964780"/>
                      <a:gd name="connsiteX11" fmla="*/ 610571 w 1105215"/>
                      <a:gd name="connsiteY11" fmla="*/ 3343977 h 3964780"/>
                      <a:gd name="connsiteX12" fmla="*/ 610571 w 1105215"/>
                      <a:gd name="connsiteY12" fmla="*/ 3285330 h 3964780"/>
                      <a:gd name="connsiteX13" fmla="*/ 609598 w 1105215"/>
                      <a:gd name="connsiteY13" fmla="*/ 3285330 h 3964780"/>
                      <a:gd name="connsiteX14" fmla="*/ 609598 w 1105215"/>
                      <a:gd name="connsiteY14" fmla="*/ 609600 h 3964780"/>
                      <a:gd name="connsiteX15" fmla="*/ 122854 w 1105215"/>
                      <a:gd name="connsiteY15" fmla="*/ 12385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10571 w 1105215"/>
                      <a:gd name="connsiteY11" fmla="*/ 3285330 h 3964780"/>
                      <a:gd name="connsiteX12" fmla="*/ 609598 w 1105215"/>
                      <a:gd name="connsiteY12" fmla="*/ 3285330 h 3964780"/>
                      <a:gd name="connsiteX13" fmla="*/ 609598 w 1105215"/>
                      <a:gd name="connsiteY13" fmla="*/ 609600 h 3964780"/>
                      <a:gd name="connsiteX14" fmla="*/ 122854 w 1105215"/>
                      <a:gd name="connsiteY14" fmla="*/ 12385 h 3964780"/>
                      <a:gd name="connsiteX15" fmla="*/ 0 w 1105215"/>
                      <a:gd name="connsiteY15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10571 w 1105215"/>
                      <a:gd name="connsiteY11" fmla="*/ 3285330 h 3964780"/>
                      <a:gd name="connsiteX12" fmla="*/ 609598 w 1105215"/>
                      <a:gd name="connsiteY12" fmla="*/ 609600 h 3964780"/>
                      <a:gd name="connsiteX13" fmla="*/ 122854 w 1105215"/>
                      <a:gd name="connsiteY13" fmla="*/ 12385 h 3964780"/>
                      <a:gd name="connsiteX14" fmla="*/ 0 w 1105215"/>
                      <a:gd name="connsiteY14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09598 w 1105215"/>
                      <a:gd name="connsiteY11" fmla="*/ 609600 h 3964780"/>
                      <a:gd name="connsiteX12" fmla="*/ 122854 w 1105215"/>
                      <a:gd name="connsiteY12" fmla="*/ 12385 h 3964780"/>
                      <a:gd name="connsiteX13" fmla="*/ 0 w 1105215"/>
                      <a:gd name="connsiteY13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5618 w 1105215"/>
                      <a:gd name="connsiteY4" fmla="*/ 3355180 h 3964780"/>
                      <a:gd name="connsiteX5" fmla="*/ 982362 w 1105215"/>
                      <a:gd name="connsiteY5" fmla="*/ 3952395 h 3964780"/>
                      <a:gd name="connsiteX6" fmla="*/ 1105215 w 1105215"/>
                      <a:gd name="connsiteY6" fmla="*/ 3964780 h 3964780"/>
                      <a:gd name="connsiteX7" fmla="*/ 1105215 w 1105215"/>
                      <a:gd name="connsiteY7" fmla="*/ 3838624 h 3964780"/>
                      <a:gd name="connsiteX8" fmla="*/ 1005529 w 1105215"/>
                      <a:gd name="connsiteY8" fmla="*/ 3828575 h 3964780"/>
                      <a:gd name="connsiteX9" fmla="*/ 610571 w 1105215"/>
                      <a:gd name="connsiteY9" fmla="*/ 3343977 h 3964780"/>
                      <a:gd name="connsiteX10" fmla="*/ 609598 w 1105215"/>
                      <a:gd name="connsiteY10" fmla="*/ 609600 h 3964780"/>
                      <a:gd name="connsiteX11" fmla="*/ 122854 w 1105215"/>
                      <a:gd name="connsiteY11" fmla="*/ 12385 h 3964780"/>
                      <a:gd name="connsiteX12" fmla="*/ 0 w 1105215"/>
                      <a:gd name="connsiteY12" fmla="*/ 0 h 3964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5215" h="3964780">
                        <a:moveTo>
                          <a:pt x="0" y="0"/>
                        </a:moveTo>
                        <a:lnTo>
                          <a:pt x="0" y="126156"/>
                        </a:lnTo>
                        <a:lnTo>
                          <a:pt x="99687" y="136205"/>
                        </a:lnTo>
                        <a:cubicBezTo>
                          <a:pt x="325089" y="182330"/>
                          <a:pt x="494645" y="381765"/>
                          <a:pt x="494645" y="620803"/>
                        </a:cubicBezTo>
                        <a:cubicBezTo>
                          <a:pt x="494969" y="1532262"/>
                          <a:pt x="495294" y="2443721"/>
                          <a:pt x="495618" y="3355180"/>
                        </a:cubicBezTo>
                        <a:cubicBezTo>
                          <a:pt x="495618" y="3649769"/>
                          <a:pt x="704577" y="3895552"/>
                          <a:pt x="982362" y="3952395"/>
                        </a:cubicBezTo>
                        <a:lnTo>
                          <a:pt x="1105215" y="3964780"/>
                        </a:lnTo>
                        <a:lnTo>
                          <a:pt x="1105215" y="3838624"/>
                        </a:lnTo>
                        <a:lnTo>
                          <a:pt x="1005529" y="3828575"/>
                        </a:lnTo>
                        <a:cubicBezTo>
                          <a:pt x="780127" y="3782451"/>
                          <a:pt x="610571" y="3583015"/>
                          <a:pt x="610571" y="3343977"/>
                        </a:cubicBezTo>
                        <a:cubicBezTo>
                          <a:pt x="610247" y="2432518"/>
                          <a:pt x="609922" y="1521059"/>
                          <a:pt x="609598" y="609600"/>
                        </a:cubicBezTo>
                        <a:cubicBezTo>
                          <a:pt x="609598" y="315011"/>
                          <a:pt x="400639" y="69228"/>
                          <a:pt x="122854" y="12385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86B4F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" name="Freeform 5"/>
                  <p:cNvSpPr/>
                  <p:nvPr/>
                </p:nvSpPr>
                <p:spPr>
                  <a:xfrm>
                    <a:off x="3197590" y="1651175"/>
                    <a:ext cx="1329334" cy="4820646"/>
                  </a:xfrm>
                  <a:custGeom>
                    <a:avLst/>
                    <a:gdLst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285330 h 3964780"/>
                      <a:gd name="connsiteX6" fmla="*/ 495618 w 1105215"/>
                      <a:gd name="connsiteY6" fmla="*/ 3355180 h 3964780"/>
                      <a:gd name="connsiteX7" fmla="*/ 982362 w 1105215"/>
                      <a:gd name="connsiteY7" fmla="*/ 3952395 h 3964780"/>
                      <a:gd name="connsiteX8" fmla="*/ 1105215 w 1105215"/>
                      <a:gd name="connsiteY8" fmla="*/ 3964780 h 3964780"/>
                      <a:gd name="connsiteX9" fmla="*/ 1105215 w 1105215"/>
                      <a:gd name="connsiteY9" fmla="*/ 3838624 h 3964780"/>
                      <a:gd name="connsiteX10" fmla="*/ 1005529 w 1105215"/>
                      <a:gd name="connsiteY10" fmla="*/ 3828575 h 3964780"/>
                      <a:gd name="connsiteX11" fmla="*/ 610571 w 1105215"/>
                      <a:gd name="connsiteY11" fmla="*/ 3343977 h 3964780"/>
                      <a:gd name="connsiteX12" fmla="*/ 610571 w 1105215"/>
                      <a:gd name="connsiteY12" fmla="*/ 3285330 h 3964780"/>
                      <a:gd name="connsiteX13" fmla="*/ 609598 w 1105215"/>
                      <a:gd name="connsiteY13" fmla="*/ 3285330 h 3964780"/>
                      <a:gd name="connsiteX14" fmla="*/ 609598 w 1105215"/>
                      <a:gd name="connsiteY14" fmla="*/ 609600 h 3964780"/>
                      <a:gd name="connsiteX15" fmla="*/ 122854 w 1105215"/>
                      <a:gd name="connsiteY15" fmla="*/ 12385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10571 w 1105215"/>
                      <a:gd name="connsiteY11" fmla="*/ 3285330 h 3964780"/>
                      <a:gd name="connsiteX12" fmla="*/ 609598 w 1105215"/>
                      <a:gd name="connsiteY12" fmla="*/ 3285330 h 3964780"/>
                      <a:gd name="connsiteX13" fmla="*/ 609598 w 1105215"/>
                      <a:gd name="connsiteY13" fmla="*/ 609600 h 3964780"/>
                      <a:gd name="connsiteX14" fmla="*/ 122854 w 1105215"/>
                      <a:gd name="connsiteY14" fmla="*/ 12385 h 3964780"/>
                      <a:gd name="connsiteX15" fmla="*/ 0 w 1105215"/>
                      <a:gd name="connsiteY15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10571 w 1105215"/>
                      <a:gd name="connsiteY11" fmla="*/ 3285330 h 3964780"/>
                      <a:gd name="connsiteX12" fmla="*/ 609598 w 1105215"/>
                      <a:gd name="connsiteY12" fmla="*/ 609600 h 3964780"/>
                      <a:gd name="connsiteX13" fmla="*/ 122854 w 1105215"/>
                      <a:gd name="connsiteY13" fmla="*/ 12385 h 3964780"/>
                      <a:gd name="connsiteX14" fmla="*/ 0 w 1105215"/>
                      <a:gd name="connsiteY14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09598 w 1105215"/>
                      <a:gd name="connsiteY11" fmla="*/ 609600 h 3964780"/>
                      <a:gd name="connsiteX12" fmla="*/ 122854 w 1105215"/>
                      <a:gd name="connsiteY12" fmla="*/ 12385 h 3964780"/>
                      <a:gd name="connsiteX13" fmla="*/ 0 w 1105215"/>
                      <a:gd name="connsiteY13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5618 w 1105215"/>
                      <a:gd name="connsiteY4" fmla="*/ 3355180 h 3964780"/>
                      <a:gd name="connsiteX5" fmla="*/ 982362 w 1105215"/>
                      <a:gd name="connsiteY5" fmla="*/ 3952395 h 3964780"/>
                      <a:gd name="connsiteX6" fmla="*/ 1105215 w 1105215"/>
                      <a:gd name="connsiteY6" fmla="*/ 3964780 h 3964780"/>
                      <a:gd name="connsiteX7" fmla="*/ 1105215 w 1105215"/>
                      <a:gd name="connsiteY7" fmla="*/ 3838624 h 3964780"/>
                      <a:gd name="connsiteX8" fmla="*/ 1005529 w 1105215"/>
                      <a:gd name="connsiteY8" fmla="*/ 3828575 h 3964780"/>
                      <a:gd name="connsiteX9" fmla="*/ 610571 w 1105215"/>
                      <a:gd name="connsiteY9" fmla="*/ 3343977 h 3964780"/>
                      <a:gd name="connsiteX10" fmla="*/ 609598 w 1105215"/>
                      <a:gd name="connsiteY10" fmla="*/ 609600 h 3964780"/>
                      <a:gd name="connsiteX11" fmla="*/ 122854 w 1105215"/>
                      <a:gd name="connsiteY11" fmla="*/ 12385 h 3964780"/>
                      <a:gd name="connsiteX12" fmla="*/ 0 w 1105215"/>
                      <a:gd name="connsiteY12" fmla="*/ 0 h 3964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5215" h="3964780">
                        <a:moveTo>
                          <a:pt x="0" y="0"/>
                        </a:moveTo>
                        <a:lnTo>
                          <a:pt x="0" y="126156"/>
                        </a:lnTo>
                        <a:lnTo>
                          <a:pt x="99687" y="136205"/>
                        </a:lnTo>
                        <a:cubicBezTo>
                          <a:pt x="325089" y="182330"/>
                          <a:pt x="494645" y="381765"/>
                          <a:pt x="494645" y="620803"/>
                        </a:cubicBezTo>
                        <a:cubicBezTo>
                          <a:pt x="494969" y="1532262"/>
                          <a:pt x="495294" y="2443721"/>
                          <a:pt x="495618" y="3355180"/>
                        </a:cubicBezTo>
                        <a:cubicBezTo>
                          <a:pt x="495618" y="3649769"/>
                          <a:pt x="704577" y="3895552"/>
                          <a:pt x="982362" y="3952395"/>
                        </a:cubicBezTo>
                        <a:lnTo>
                          <a:pt x="1105215" y="3964780"/>
                        </a:lnTo>
                        <a:lnTo>
                          <a:pt x="1105215" y="3838624"/>
                        </a:lnTo>
                        <a:lnTo>
                          <a:pt x="1005529" y="3828575"/>
                        </a:lnTo>
                        <a:cubicBezTo>
                          <a:pt x="780127" y="3782451"/>
                          <a:pt x="610571" y="3583015"/>
                          <a:pt x="610571" y="3343977"/>
                        </a:cubicBezTo>
                        <a:cubicBezTo>
                          <a:pt x="610247" y="2432518"/>
                          <a:pt x="609922" y="1521059"/>
                          <a:pt x="609598" y="609600"/>
                        </a:cubicBezTo>
                        <a:cubicBezTo>
                          <a:pt x="609598" y="315011"/>
                          <a:pt x="400639" y="69228"/>
                          <a:pt x="122854" y="12385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44683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" name="Freeform 6"/>
                  <p:cNvSpPr/>
                  <p:nvPr/>
                </p:nvSpPr>
                <p:spPr>
                  <a:xfrm flipH="1">
                    <a:off x="1852543" y="1651174"/>
                    <a:ext cx="1345238" cy="4825825"/>
                  </a:xfrm>
                  <a:custGeom>
                    <a:avLst/>
                    <a:gdLst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285330 h 3964780"/>
                      <a:gd name="connsiteX6" fmla="*/ 495618 w 1105215"/>
                      <a:gd name="connsiteY6" fmla="*/ 3355180 h 3964780"/>
                      <a:gd name="connsiteX7" fmla="*/ 982362 w 1105215"/>
                      <a:gd name="connsiteY7" fmla="*/ 3952395 h 3964780"/>
                      <a:gd name="connsiteX8" fmla="*/ 1105215 w 1105215"/>
                      <a:gd name="connsiteY8" fmla="*/ 3964780 h 3964780"/>
                      <a:gd name="connsiteX9" fmla="*/ 1105215 w 1105215"/>
                      <a:gd name="connsiteY9" fmla="*/ 3838624 h 3964780"/>
                      <a:gd name="connsiteX10" fmla="*/ 1005529 w 1105215"/>
                      <a:gd name="connsiteY10" fmla="*/ 3828575 h 3964780"/>
                      <a:gd name="connsiteX11" fmla="*/ 610571 w 1105215"/>
                      <a:gd name="connsiteY11" fmla="*/ 3343977 h 3964780"/>
                      <a:gd name="connsiteX12" fmla="*/ 610571 w 1105215"/>
                      <a:gd name="connsiteY12" fmla="*/ 3285330 h 3964780"/>
                      <a:gd name="connsiteX13" fmla="*/ 609598 w 1105215"/>
                      <a:gd name="connsiteY13" fmla="*/ 3285330 h 3964780"/>
                      <a:gd name="connsiteX14" fmla="*/ 609598 w 1105215"/>
                      <a:gd name="connsiteY14" fmla="*/ 609600 h 3964780"/>
                      <a:gd name="connsiteX15" fmla="*/ 122854 w 1105215"/>
                      <a:gd name="connsiteY15" fmla="*/ 12385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10571 w 1105215"/>
                      <a:gd name="connsiteY11" fmla="*/ 3285330 h 3964780"/>
                      <a:gd name="connsiteX12" fmla="*/ 609598 w 1105215"/>
                      <a:gd name="connsiteY12" fmla="*/ 3285330 h 3964780"/>
                      <a:gd name="connsiteX13" fmla="*/ 609598 w 1105215"/>
                      <a:gd name="connsiteY13" fmla="*/ 609600 h 3964780"/>
                      <a:gd name="connsiteX14" fmla="*/ 122854 w 1105215"/>
                      <a:gd name="connsiteY14" fmla="*/ 12385 h 3964780"/>
                      <a:gd name="connsiteX15" fmla="*/ 0 w 1105215"/>
                      <a:gd name="connsiteY15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10571 w 1105215"/>
                      <a:gd name="connsiteY11" fmla="*/ 3285330 h 3964780"/>
                      <a:gd name="connsiteX12" fmla="*/ 609598 w 1105215"/>
                      <a:gd name="connsiteY12" fmla="*/ 609600 h 3964780"/>
                      <a:gd name="connsiteX13" fmla="*/ 122854 w 1105215"/>
                      <a:gd name="connsiteY13" fmla="*/ 12385 h 3964780"/>
                      <a:gd name="connsiteX14" fmla="*/ 0 w 1105215"/>
                      <a:gd name="connsiteY14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09598 w 1105215"/>
                      <a:gd name="connsiteY11" fmla="*/ 609600 h 3964780"/>
                      <a:gd name="connsiteX12" fmla="*/ 122854 w 1105215"/>
                      <a:gd name="connsiteY12" fmla="*/ 12385 h 3964780"/>
                      <a:gd name="connsiteX13" fmla="*/ 0 w 1105215"/>
                      <a:gd name="connsiteY13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5618 w 1105215"/>
                      <a:gd name="connsiteY4" fmla="*/ 3355180 h 3964780"/>
                      <a:gd name="connsiteX5" fmla="*/ 982362 w 1105215"/>
                      <a:gd name="connsiteY5" fmla="*/ 3952395 h 3964780"/>
                      <a:gd name="connsiteX6" fmla="*/ 1105215 w 1105215"/>
                      <a:gd name="connsiteY6" fmla="*/ 3964780 h 3964780"/>
                      <a:gd name="connsiteX7" fmla="*/ 1105215 w 1105215"/>
                      <a:gd name="connsiteY7" fmla="*/ 3838624 h 3964780"/>
                      <a:gd name="connsiteX8" fmla="*/ 1005529 w 1105215"/>
                      <a:gd name="connsiteY8" fmla="*/ 3828575 h 3964780"/>
                      <a:gd name="connsiteX9" fmla="*/ 610571 w 1105215"/>
                      <a:gd name="connsiteY9" fmla="*/ 3343977 h 3964780"/>
                      <a:gd name="connsiteX10" fmla="*/ 609598 w 1105215"/>
                      <a:gd name="connsiteY10" fmla="*/ 609600 h 3964780"/>
                      <a:gd name="connsiteX11" fmla="*/ 122854 w 1105215"/>
                      <a:gd name="connsiteY11" fmla="*/ 12385 h 3964780"/>
                      <a:gd name="connsiteX12" fmla="*/ 0 w 1105215"/>
                      <a:gd name="connsiteY12" fmla="*/ 0 h 3964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05215" h="3964780">
                        <a:moveTo>
                          <a:pt x="0" y="0"/>
                        </a:moveTo>
                        <a:lnTo>
                          <a:pt x="0" y="126156"/>
                        </a:lnTo>
                        <a:lnTo>
                          <a:pt x="99687" y="136205"/>
                        </a:lnTo>
                        <a:cubicBezTo>
                          <a:pt x="325089" y="182330"/>
                          <a:pt x="494645" y="381765"/>
                          <a:pt x="494645" y="620803"/>
                        </a:cubicBezTo>
                        <a:cubicBezTo>
                          <a:pt x="494969" y="1532262"/>
                          <a:pt x="495294" y="2443721"/>
                          <a:pt x="495618" y="3355180"/>
                        </a:cubicBezTo>
                        <a:cubicBezTo>
                          <a:pt x="495618" y="3649769"/>
                          <a:pt x="704577" y="3895552"/>
                          <a:pt x="982362" y="3952395"/>
                        </a:cubicBezTo>
                        <a:lnTo>
                          <a:pt x="1105215" y="3964780"/>
                        </a:lnTo>
                        <a:lnTo>
                          <a:pt x="1105215" y="3838624"/>
                        </a:lnTo>
                        <a:lnTo>
                          <a:pt x="1005529" y="3828575"/>
                        </a:lnTo>
                        <a:cubicBezTo>
                          <a:pt x="780127" y="3782451"/>
                          <a:pt x="610571" y="3583015"/>
                          <a:pt x="610571" y="3343977"/>
                        </a:cubicBezTo>
                        <a:cubicBezTo>
                          <a:pt x="610247" y="2432518"/>
                          <a:pt x="609922" y="1521059"/>
                          <a:pt x="609598" y="609600"/>
                        </a:cubicBezTo>
                        <a:cubicBezTo>
                          <a:pt x="609598" y="315011"/>
                          <a:pt x="400639" y="69228"/>
                          <a:pt x="122854" y="12385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E9E9D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" name="Freeform 7"/>
                  <p:cNvSpPr/>
                  <p:nvPr/>
                </p:nvSpPr>
                <p:spPr>
                  <a:xfrm>
                    <a:off x="1108212" y="2358384"/>
                    <a:ext cx="743170" cy="4118616"/>
                  </a:xfrm>
                  <a:custGeom>
                    <a:avLst/>
                    <a:gdLst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285330 h 3964780"/>
                      <a:gd name="connsiteX6" fmla="*/ 495618 w 1105215"/>
                      <a:gd name="connsiteY6" fmla="*/ 3355180 h 3964780"/>
                      <a:gd name="connsiteX7" fmla="*/ 982362 w 1105215"/>
                      <a:gd name="connsiteY7" fmla="*/ 3952395 h 3964780"/>
                      <a:gd name="connsiteX8" fmla="*/ 1105215 w 1105215"/>
                      <a:gd name="connsiteY8" fmla="*/ 3964780 h 3964780"/>
                      <a:gd name="connsiteX9" fmla="*/ 1105215 w 1105215"/>
                      <a:gd name="connsiteY9" fmla="*/ 3838624 h 3964780"/>
                      <a:gd name="connsiteX10" fmla="*/ 1005529 w 1105215"/>
                      <a:gd name="connsiteY10" fmla="*/ 3828575 h 3964780"/>
                      <a:gd name="connsiteX11" fmla="*/ 610571 w 1105215"/>
                      <a:gd name="connsiteY11" fmla="*/ 3343977 h 3964780"/>
                      <a:gd name="connsiteX12" fmla="*/ 610571 w 1105215"/>
                      <a:gd name="connsiteY12" fmla="*/ 3285330 h 3964780"/>
                      <a:gd name="connsiteX13" fmla="*/ 609598 w 1105215"/>
                      <a:gd name="connsiteY13" fmla="*/ 3285330 h 3964780"/>
                      <a:gd name="connsiteX14" fmla="*/ 609598 w 1105215"/>
                      <a:gd name="connsiteY14" fmla="*/ 609600 h 3964780"/>
                      <a:gd name="connsiteX15" fmla="*/ 122854 w 1105215"/>
                      <a:gd name="connsiteY15" fmla="*/ 12385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10571 w 1105215"/>
                      <a:gd name="connsiteY11" fmla="*/ 3285330 h 3964780"/>
                      <a:gd name="connsiteX12" fmla="*/ 609598 w 1105215"/>
                      <a:gd name="connsiteY12" fmla="*/ 3285330 h 3964780"/>
                      <a:gd name="connsiteX13" fmla="*/ 609598 w 1105215"/>
                      <a:gd name="connsiteY13" fmla="*/ 609600 h 3964780"/>
                      <a:gd name="connsiteX14" fmla="*/ 122854 w 1105215"/>
                      <a:gd name="connsiteY14" fmla="*/ 12385 h 3964780"/>
                      <a:gd name="connsiteX15" fmla="*/ 0 w 1105215"/>
                      <a:gd name="connsiteY15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10571 w 1105215"/>
                      <a:gd name="connsiteY11" fmla="*/ 3285330 h 3964780"/>
                      <a:gd name="connsiteX12" fmla="*/ 609598 w 1105215"/>
                      <a:gd name="connsiteY12" fmla="*/ 609600 h 3964780"/>
                      <a:gd name="connsiteX13" fmla="*/ 122854 w 1105215"/>
                      <a:gd name="connsiteY13" fmla="*/ 12385 h 3964780"/>
                      <a:gd name="connsiteX14" fmla="*/ 0 w 1105215"/>
                      <a:gd name="connsiteY14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4645 w 1105215"/>
                      <a:gd name="connsiteY4" fmla="*/ 3285330 h 3964780"/>
                      <a:gd name="connsiteX5" fmla="*/ 495618 w 1105215"/>
                      <a:gd name="connsiteY5" fmla="*/ 3355180 h 3964780"/>
                      <a:gd name="connsiteX6" fmla="*/ 982362 w 1105215"/>
                      <a:gd name="connsiteY6" fmla="*/ 3952395 h 3964780"/>
                      <a:gd name="connsiteX7" fmla="*/ 1105215 w 1105215"/>
                      <a:gd name="connsiteY7" fmla="*/ 3964780 h 3964780"/>
                      <a:gd name="connsiteX8" fmla="*/ 1105215 w 1105215"/>
                      <a:gd name="connsiteY8" fmla="*/ 3838624 h 3964780"/>
                      <a:gd name="connsiteX9" fmla="*/ 1005529 w 1105215"/>
                      <a:gd name="connsiteY9" fmla="*/ 3828575 h 3964780"/>
                      <a:gd name="connsiteX10" fmla="*/ 610571 w 1105215"/>
                      <a:gd name="connsiteY10" fmla="*/ 3343977 h 3964780"/>
                      <a:gd name="connsiteX11" fmla="*/ 609598 w 1105215"/>
                      <a:gd name="connsiteY11" fmla="*/ 609600 h 3964780"/>
                      <a:gd name="connsiteX12" fmla="*/ 122854 w 1105215"/>
                      <a:gd name="connsiteY12" fmla="*/ 12385 h 3964780"/>
                      <a:gd name="connsiteX13" fmla="*/ 0 w 1105215"/>
                      <a:gd name="connsiteY13" fmla="*/ 0 h 3964780"/>
                      <a:gd name="connsiteX0" fmla="*/ 0 w 1105215"/>
                      <a:gd name="connsiteY0" fmla="*/ 0 h 3964780"/>
                      <a:gd name="connsiteX1" fmla="*/ 0 w 1105215"/>
                      <a:gd name="connsiteY1" fmla="*/ 126156 h 3964780"/>
                      <a:gd name="connsiteX2" fmla="*/ 99687 w 1105215"/>
                      <a:gd name="connsiteY2" fmla="*/ 136205 h 3964780"/>
                      <a:gd name="connsiteX3" fmla="*/ 494645 w 1105215"/>
                      <a:gd name="connsiteY3" fmla="*/ 620803 h 3964780"/>
                      <a:gd name="connsiteX4" fmla="*/ 495618 w 1105215"/>
                      <a:gd name="connsiteY4" fmla="*/ 3355180 h 3964780"/>
                      <a:gd name="connsiteX5" fmla="*/ 982362 w 1105215"/>
                      <a:gd name="connsiteY5" fmla="*/ 3952395 h 3964780"/>
                      <a:gd name="connsiteX6" fmla="*/ 1105215 w 1105215"/>
                      <a:gd name="connsiteY6" fmla="*/ 3964780 h 3964780"/>
                      <a:gd name="connsiteX7" fmla="*/ 1105215 w 1105215"/>
                      <a:gd name="connsiteY7" fmla="*/ 3838624 h 3964780"/>
                      <a:gd name="connsiteX8" fmla="*/ 1005529 w 1105215"/>
                      <a:gd name="connsiteY8" fmla="*/ 3828575 h 3964780"/>
                      <a:gd name="connsiteX9" fmla="*/ 610571 w 1105215"/>
                      <a:gd name="connsiteY9" fmla="*/ 3343977 h 3964780"/>
                      <a:gd name="connsiteX10" fmla="*/ 609598 w 1105215"/>
                      <a:gd name="connsiteY10" fmla="*/ 609600 h 3964780"/>
                      <a:gd name="connsiteX11" fmla="*/ 122854 w 1105215"/>
                      <a:gd name="connsiteY11" fmla="*/ 12385 h 3964780"/>
                      <a:gd name="connsiteX12" fmla="*/ 0 w 1105215"/>
                      <a:gd name="connsiteY12" fmla="*/ 0 h 3964780"/>
                      <a:gd name="connsiteX0" fmla="*/ 122854 w 1105215"/>
                      <a:gd name="connsiteY0" fmla="*/ 0 h 3952395"/>
                      <a:gd name="connsiteX1" fmla="*/ 0 w 1105215"/>
                      <a:gd name="connsiteY1" fmla="*/ 113771 h 3952395"/>
                      <a:gd name="connsiteX2" fmla="*/ 99687 w 1105215"/>
                      <a:gd name="connsiteY2" fmla="*/ 123820 h 3952395"/>
                      <a:gd name="connsiteX3" fmla="*/ 494645 w 1105215"/>
                      <a:gd name="connsiteY3" fmla="*/ 608418 h 3952395"/>
                      <a:gd name="connsiteX4" fmla="*/ 495618 w 1105215"/>
                      <a:gd name="connsiteY4" fmla="*/ 3342795 h 3952395"/>
                      <a:gd name="connsiteX5" fmla="*/ 982362 w 1105215"/>
                      <a:gd name="connsiteY5" fmla="*/ 3940010 h 3952395"/>
                      <a:gd name="connsiteX6" fmla="*/ 1105215 w 1105215"/>
                      <a:gd name="connsiteY6" fmla="*/ 3952395 h 3952395"/>
                      <a:gd name="connsiteX7" fmla="*/ 1105215 w 1105215"/>
                      <a:gd name="connsiteY7" fmla="*/ 3826239 h 3952395"/>
                      <a:gd name="connsiteX8" fmla="*/ 1005529 w 1105215"/>
                      <a:gd name="connsiteY8" fmla="*/ 3816190 h 3952395"/>
                      <a:gd name="connsiteX9" fmla="*/ 610571 w 1105215"/>
                      <a:gd name="connsiteY9" fmla="*/ 3331592 h 3952395"/>
                      <a:gd name="connsiteX10" fmla="*/ 609598 w 1105215"/>
                      <a:gd name="connsiteY10" fmla="*/ 597215 h 3952395"/>
                      <a:gd name="connsiteX11" fmla="*/ 122854 w 1105215"/>
                      <a:gd name="connsiteY11" fmla="*/ 0 h 3952395"/>
                      <a:gd name="connsiteX0" fmla="*/ 23167 w 1005528"/>
                      <a:gd name="connsiteY0" fmla="*/ 0 h 3952395"/>
                      <a:gd name="connsiteX1" fmla="*/ 0 w 1005528"/>
                      <a:gd name="connsiteY1" fmla="*/ 123820 h 3952395"/>
                      <a:gd name="connsiteX2" fmla="*/ 394958 w 1005528"/>
                      <a:gd name="connsiteY2" fmla="*/ 608418 h 3952395"/>
                      <a:gd name="connsiteX3" fmla="*/ 395931 w 1005528"/>
                      <a:gd name="connsiteY3" fmla="*/ 3342795 h 3952395"/>
                      <a:gd name="connsiteX4" fmla="*/ 882675 w 1005528"/>
                      <a:gd name="connsiteY4" fmla="*/ 3940010 h 3952395"/>
                      <a:gd name="connsiteX5" fmla="*/ 1005528 w 1005528"/>
                      <a:gd name="connsiteY5" fmla="*/ 3952395 h 3952395"/>
                      <a:gd name="connsiteX6" fmla="*/ 1005528 w 1005528"/>
                      <a:gd name="connsiteY6" fmla="*/ 3826239 h 3952395"/>
                      <a:gd name="connsiteX7" fmla="*/ 905842 w 1005528"/>
                      <a:gd name="connsiteY7" fmla="*/ 3816190 h 3952395"/>
                      <a:gd name="connsiteX8" fmla="*/ 510884 w 1005528"/>
                      <a:gd name="connsiteY8" fmla="*/ 3331592 h 3952395"/>
                      <a:gd name="connsiteX9" fmla="*/ 509911 w 1005528"/>
                      <a:gd name="connsiteY9" fmla="*/ 597215 h 3952395"/>
                      <a:gd name="connsiteX10" fmla="*/ 23167 w 1005528"/>
                      <a:gd name="connsiteY10" fmla="*/ 0 h 3952395"/>
                      <a:gd name="connsiteX0" fmla="*/ 0 w 1005528"/>
                      <a:gd name="connsiteY0" fmla="*/ 123820 h 3952395"/>
                      <a:gd name="connsiteX1" fmla="*/ 394958 w 1005528"/>
                      <a:gd name="connsiteY1" fmla="*/ 608418 h 3952395"/>
                      <a:gd name="connsiteX2" fmla="*/ 395931 w 1005528"/>
                      <a:gd name="connsiteY2" fmla="*/ 3342795 h 3952395"/>
                      <a:gd name="connsiteX3" fmla="*/ 882675 w 1005528"/>
                      <a:gd name="connsiteY3" fmla="*/ 3940010 h 3952395"/>
                      <a:gd name="connsiteX4" fmla="*/ 1005528 w 1005528"/>
                      <a:gd name="connsiteY4" fmla="*/ 3952395 h 3952395"/>
                      <a:gd name="connsiteX5" fmla="*/ 1005528 w 1005528"/>
                      <a:gd name="connsiteY5" fmla="*/ 3826239 h 3952395"/>
                      <a:gd name="connsiteX6" fmla="*/ 905842 w 1005528"/>
                      <a:gd name="connsiteY6" fmla="*/ 3816190 h 3952395"/>
                      <a:gd name="connsiteX7" fmla="*/ 510884 w 1005528"/>
                      <a:gd name="connsiteY7" fmla="*/ 3331592 h 3952395"/>
                      <a:gd name="connsiteX8" fmla="*/ 509911 w 1005528"/>
                      <a:gd name="connsiteY8" fmla="*/ 597215 h 3952395"/>
                      <a:gd name="connsiteX9" fmla="*/ 23167 w 1005528"/>
                      <a:gd name="connsiteY9" fmla="*/ 0 h 3952395"/>
                      <a:gd name="connsiteX0" fmla="*/ 0 w 1005528"/>
                      <a:gd name="connsiteY0" fmla="*/ 2824 h 3831399"/>
                      <a:gd name="connsiteX1" fmla="*/ 394958 w 1005528"/>
                      <a:gd name="connsiteY1" fmla="*/ 487422 h 3831399"/>
                      <a:gd name="connsiteX2" fmla="*/ 395931 w 1005528"/>
                      <a:gd name="connsiteY2" fmla="*/ 3221799 h 3831399"/>
                      <a:gd name="connsiteX3" fmla="*/ 882675 w 1005528"/>
                      <a:gd name="connsiteY3" fmla="*/ 3819014 h 3831399"/>
                      <a:gd name="connsiteX4" fmla="*/ 1005528 w 1005528"/>
                      <a:gd name="connsiteY4" fmla="*/ 3831399 h 3831399"/>
                      <a:gd name="connsiteX5" fmla="*/ 1005528 w 1005528"/>
                      <a:gd name="connsiteY5" fmla="*/ 3705243 h 3831399"/>
                      <a:gd name="connsiteX6" fmla="*/ 905842 w 1005528"/>
                      <a:gd name="connsiteY6" fmla="*/ 3695194 h 3831399"/>
                      <a:gd name="connsiteX7" fmla="*/ 510884 w 1005528"/>
                      <a:gd name="connsiteY7" fmla="*/ 3210596 h 3831399"/>
                      <a:gd name="connsiteX8" fmla="*/ 509911 w 1005528"/>
                      <a:gd name="connsiteY8" fmla="*/ 476219 h 3831399"/>
                      <a:gd name="connsiteX9" fmla="*/ 0 w 1005528"/>
                      <a:gd name="connsiteY9" fmla="*/ 2824 h 3831399"/>
                      <a:gd name="connsiteX0" fmla="*/ 114953 w 610570"/>
                      <a:gd name="connsiteY0" fmla="*/ 336232 h 3691412"/>
                      <a:gd name="connsiteX1" fmla="*/ 0 w 610570"/>
                      <a:gd name="connsiteY1" fmla="*/ 347435 h 3691412"/>
                      <a:gd name="connsiteX2" fmla="*/ 973 w 610570"/>
                      <a:gd name="connsiteY2" fmla="*/ 3081812 h 3691412"/>
                      <a:gd name="connsiteX3" fmla="*/ 487717 w 610570"/>
                      <a:gd name="connsiteY3" fmla="*/ 3679027 h 3691412"/>
                      <a:gd name="connsiteX4" fmla="*/ 610570 w 610570"/>
                      <a:gd name="connsiteY4" fmla="*/ 3691412 h 3691412"/>
                      <a:gd name="connsiteX5" fmla="*/ 610570 w 610570"/>
                      <a:gd name="connsiteY5" fmla="*/ 3565256 h 3691412"/>
                      <a:gd name="connsiteX6" fmla="*/ 510884 w 610570"/>
                      <a:gd name="connsiteY6" fmla="*/ 3555207 h 3691412"/>
                      <a:gd name="connsiteX7" fmla="*/ 115926 w 610570"/>
                      <a:gd name="connsiteY7" fmla="*/ 3070609 h 3691412"/>
                      <a:gd name="connsiteX8" fmla="*/ 114953 w 610570"/>
                      <a:gd name="connsiteY8" fmla="*/ 336232 h 3691412"/>
                      <a:gd name="connsiteX0" fmla="*/ 114953 w 610570"/>
                      <a:gd name="connsiteY0" fmla="*/ 217125 h 3572305"/>
                      <a:gd name="connsiteX1" fmla="*/ 0 w 610570"/>
                      <a:gd name="connsiteY1" fmla="*/ 228328 h 3572305"/>
                      <a:gd name="connsiteX2" fmla="*/ 973 w 610570"/>
                      <a:gd name="connsiteY2" fmla="*/ 2962705 h 3572305"/>
                      <a:gd name="connsiteX3" fmla="*/ 487717 w 610570"/>
                      <a:gd name="connsiteY3" fmla="*/ 3559920 h 3572305"/>
                      <a:gd name="connsiteX4" fmla="*/ 610570 w 610570"/>
                      <a:gd name="connsiteY4" fmla="*/ 3572305 h 3572305"/>
                      <a:gd name="connsiteX5" fmla="*/ 610570 w 610570"/>
                      <a:gd name="connsiteY5" fmla="*/ 3446149 h 3572305"/>
                      <a:gd name="connsiteX6" fmla="*/ 510884 w 610570"/>
                      <a:gd name="connsiteY6" fmla="*/ 3436100 h 3572305"/>
                      <a:gd name="connsiteX7" fmla="*/ 115926 w 610570"/>
                      <a:gd name="connsiteY7" fmla="*/ 2951502 h 3572305"/>
                      <a:gd name="connsiteX8" fmla="*/ 114953 w 610570"/>
                      <a:gd name="connsiteY8" fmla="*/ 217125 h 3572305"/>
                      <a:gd name="connsiteX0" fmla="*/ 114953 w 610570"/>
                      <a:gd name="connsiteY0" fmla="*/ 24496 h 3379676"/>
                      <a:gd name="connsiteX1" fmla="*/ 0 w 610570"/>
                      <a:gd name="connsiteY1" fmla="*/ 35699 h 3379676"/>
                      <a:gd name="connsiteX2" fmla="*/ 973 w 610570"/>
                      <a:gd name="connsiteY2" fmla="*/ 2770076 h 3379676"/>
                      <a:gd name="connsiteX3" fmla="*/ 487717 w 610570"/>
                      <a:gd name="connsiteY3" fmla="*/ 3367291 h 3379676"/>
                      <a:gd name="connsiteX4" fmla="*/ 610570 w 610570"/>
                      <a:gd name="connsiteY4" fmla="*/ 3379676 h 3379676"/>
                      <a:gd name="connsiteX5" fmla="*/ 610570 w 610570"/>
                      <a:gd name="connsiteY5" fmla="*/ 3253520 h 3379676"/>
                      <a:gd name="connsiteX6" fmla="*/ 510884 w 610570"/>
                      <a:gd name="connsiteY6" fmla="*/ 3243471 h 3379676"/>
                      <a:gd name="connsiteX7" fmla="*/ 115926 w 610570"/>
                      <a:gd name="connsiteY7" fmla="*/ 2758873 h 3379676"/>
                      <a:gd name="connsiteX8" fmla="*/ 114953 w 610570"/>
                      <a:gd name="connsiteY8" fmla="*/ 24496 h 3379676"/>
                      <a:gd name="connsiteX0" fmla="*/ 114953 w 610570"/>
                      <a:gd name="connsiteY0" fmla="*/ 0 h 3355180"/>
                      <a:gd name="connsiteX1" fmla="*/ 0 w 610570"/>
                      <a:gd name="connsiteY1" fmla="*/ 11203 h 3355180"/>
                      <a:gd name="connsiteX2" fmla="*/ 973 w 610570"/>
                      <a:gd name="connsiteY2" fmla="*/ 2745580 h 3355180"/>
                      <a:gd name="connsiteX3" fmla="*/ 487717 w 610570"/>
                      <a:gd name="connsiteY3" fmla="*/ 3342795 h 3355180"/>
                      <a:gd name="connsiteX4" fmla="*/ 610570 w 610570"/>
                      <a:gd name="connsiteY4" fmla="*/ 3355180 h 3355180"/>
                      <a:gd name="connsiteX5" fmla="*/ 610570 w 610570"/>
                      <a:gd name="connsiteY5" fmla="*/ 3229024 h 3355180"/>
                      <a:gd name="connsiteX6" fmla="*/ 510884 w 610570"/>
                      <a:gd name="connsiteY6" fmla="*/ 3218975 h 3355180"/>
                      <a:gd name="connsiteX7" fmla="*/ 115926 w 610570"/>
                      <a:gd name="connsiteY7" fmla="*/ 2734377 h 3355180"/>
                      <a:gd name="connsiteX8" fmla="*/ 114953 w 610570"/>
                      <a:gd name="connsiteY8" fmla="*/ 0 h 3355180"/>
                      <a:gd name="connsiteX0" fmla="*/ 114953 w 610570"/>
                      <a:gd name="connsiteY0" fmla="*/ 24662 h 3379842"/>
                      <a:gd name="connsiteX1" fmla="*/ 0 w 610570"/>
                      <a:gd name="connsiteY1" fmla="*/ 146 h 3379842"/>
                      <a:gd name="connsiteX2" fmla="*/ 973 w 610570"/>
                      <a:gd name="connsiteY2" fmla="*/ 2770242 h 3379842"/>
                      <a:gd name="connsiteX3" fmla="*/ 487717 w 610570"/>
                      <a:gd name="connsiteY3" fmla="*/ 3367457 h 3379842"/>
                      <a:gd name="connsiteX4" fmla="*/ 610570 w 610570"/>
                      <a:gd name="connsiteY4" fmla="*/ 3379842 h 3379842"/>
                      <a:gd name="connsiteX5" fmla="*/ 610570 w 610570"/>
                      <a:gd name="connsiteY5" fmla="*/ 3253686 h 3379842"/>
                      <a:gd name="connsiteX6" fmla="*/ 510884 w 610570"/>
                      <a:gd name="connsiteY6" fmla="*/ 3243637 h 3379842"/>
                      <a:gd name="connsiteX7" fmla="*/ 115926 w 610570"/>
                      <a:gd name="connsiteY7" fmla="*/ 2759039 h 3379842"/>
                      <a:gd name="connsiteX8" fmla="*/ 114953 w 610570"/>
                      <a:gd name="connsiteY8" fmla="*/ 24662 h 3379842"/>
                      <a:gd name="connsiteX0" fmla="*/ 114953 w 610570"/>
                      <a:gd name="connsiteY0" fmla="*/ 0 h 3383755"/>
                      <a:gd name="connsiteX1" fmla="*/ 0 w 610570"/>
                      <a:gd name="connsiteY1" fmla="*/ 4059 h 3383755"/>
                      <a:gd name="connsiteX2" fmla="*/ 973 w 610570"/>
                      <a:gd name="connsiteY2" fmla="*/ 2774155 h 3383755"/>
                      <a:gd name="connsiteX3" fmla="*/ 487717 w 610570"/>
                      <a:gd name="connsiteY3" fmla="*/ 3371370 h 3383755"/>
                      <a:gd name="connsiteX4" fmla="*/ 610570 w 610570"/>
                      <a:gd name="connsiteY4" fmla="*/ 3383755 h 3383755"/>
                      <a:gd name="connsiteX5" fmla="*/ 610570 w 610570"/>
                      <a:gd name="connsiteY5" fmla="*/ 3257599 h 3383755"/>
                      <a:gd name="connsiteX6" fmla="*/ 510884 w 610570"/>
                      <a:gd name="connsiteY6" fmla="*/ 3247550 h 3383755"/>
                      <a:gd name="connsiteX7" fmla="*/ 115926 w 610570"/>
                      <a:gd name="connsiteY7" fmla="*/ 2762952 h 3383755"/>
                      <a:gd name="connsiteX8" fmla="*/ 114953 w 610570"/>
                      <a:gd name="connsiteY8" fmla="*/ 0 h 3383755"/>
                      <a:gd name="connsiteX0" fmla="*/ 114953 w 610570"/>
                      <a:gd name="connsiteY0" fmla="*/ 392 h 3384147"/>
                      <a:gd name="connsiteX1" fmla="*/ 0 w 610570"/>
                      <a:gd name="connsiteY1" fmla="*/ 4451 h 3384147"/>
                      <a:gd name="connsiteX2" fmla="*/ 973 w 610570"/>
                      <a:gd name="connsiteY2" fmla="*/ 2774547 h 3384147"/>
                      <a:gd name="connsiteX3" fmla="*/ 487717 w 610570"/>
                      <a:gd name="connsiteY3" fmla="*/ 3371762 h 3384147"/>
                      <a:gd name="connsiteX4" fmla="*/ 610570 w 610570"/>
                      <a:gd name="connsiteY4" fmla="*/ 3384147 h 3384147"/>
                      <a:gd name="connsiteX5" fmla="*/ 610570 w 610570"/>
                      <a:gd name="connsiteY5" fmla="*/ 3257991 h 3384147"/>
                      <a:gd name="connsiteX6" fmla="*/ 510884 w 610570"/>
                      <a:gd name="connsiteY6" fmla="*/ 3247942 h 3384147"/>
                      <a:gd name="connsiteX7" fmla="*/ 115926 w 610570"/>
                      <a:gd name="connsiteY7" fmla="*/ 2763344 h 3384147"/>
                      <a:gd name="connsiteX8" fmla="*/ 114953 w 610570"/>
                      <a:gd name="connsiteY8" fmla="*/ 392 h 3384147"/>
                      <a:gd name="connsiteX0" fmla="*/ 114953 w 610570"/>
                      <a:gd name="connsiteY0" fmla="*/ 0 h 3383755"/>
                      <a:gd name="connsiteX1" fmla="*/ 0 w 610570"/>
                      <a:gd name="connsiteY1" fmla="*/ 4059 h 3383755"/>
                      <a:gd name="connsiteX2" fmla="*/ 973 w 610570"/>
                      <a:gd name="connsiteY2" fmla="*/ 2774155 h 3383755"/>
                      <a:gd name="connsiteX3" fmla="*/ 487717 w 610570"/>
                      <a:gd name="connsiteY3" fmla="*/ 3371370 h 3383755"/>
                      <a:gd name="connsiteX4" fmla="*/ 610570 w 610570"/>
                      <a:gd name="connsiteY4" fmla="*/ 3383755 h 3383755"/>
                      <a:gd name="connsiteX5" fmla="*/ 610570 w 610570"/>
                      <a:gd name="connsiteY5" fmla="*/ 3257599 h 3383755"/>
                      <a:gd name="connsiteX6" fmla="*/ 510884 w 610570"/>
                      <a:gd name="connsiteY6" fmla="*/ 3247550 h 3383755"/>
                      <a:gd name="connsiteX7" fmla="*/ 115926 w 610570"/>
                      <a:gd name="connsiteY7" fmla="*/ 2762952 h 3383755"/>
                      <a:gd name="connsiteX8" fmla="*/ 114953 w 610570"/>
                      <a:gd name="connsiteY8" fmla="*/ 0 h 3383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0570" h="3383755">
                        <a:moveTo>
                          <a:pt x="114953" y="0"/>
                        </a:moveTo>
                        <a:cubicBezTo>
                          <a:pt x="78963" y="3337"/>
                          <a:pt x="35666" y="1281"/>
                          <a:pt x="0" y="4059"/>
                        </a:cubicBezTo>
                        <a:cubicBezTo>
                          <a:pt x="324" y="915518"/>
                          <a:pt x="649" y="1862696"/>
                          <a:pt x="973" y="2774155"/>
                        </a:cubicBezTo>
                        <a:cubicBezTo>
                          <a:pt x="973" y="3068744"/>
                          <a:pt x="209932" y="3314527"/>
                          <a:pt x="487717" y="3371370"/>
                        </a:cubicBezTo>
                        <a:lnTo>
                          <a:pt x="610570" y="3383755"/>
                        </a:lnTo>
                        <a:lnTo>
                          <a:pt x="610570" y="3257599"/>
                        </a:lnTo>
                        <a:lnTo>
                          <a:pt x="510884" y="3247550"/>
                        </a:lnTo>
                        <a:cubicBezTo>
                          <a:pt x="285482" y="3201426"/>
                          <a:pt x="115926" y="3001990"/>
                          <a:pt x="115926" y="2762952"/>
                        </a:cubicBezTo>
                        <a:cubicBezTo>
                          <a:pt x="115602" y="1851493"/>
                          <a:pt x="115277" y="911459"/>
                          <a:pt x="114953" y="0"/>
                        </a:cubicBezTo>
                        <a:close/>
                      </a:path>
                    </a:pathLst>
                  </a:custGeom>
                  <a:solidFill>
                    <a:srgbClr val="AC9C6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596578" y="556956"/>
                  <a:ext cx="1152224" cy="1826963"/>
                  <a:chOff x="1791034" y="1133290"/>
                  <a:chExt cx="946639" cy="1500988"/>
                </a:xfrm>
              </p:grpSpPr>
              <p:sp>
                <p:nvSpPr>
                  <p:cNvPr id="15" name="Rectangle 5"/>
                  <p:cNvSpPr/>
                  <p:nvPr/>
                </p:nvSpPr>
                <p:spPr>
                  <a:xfrm>
                    <a:off x="1791034" y="1133290"/>
                    <a:ext cx="946639" cy="1133396"/>
                  </a:xfrm>
                  <a:custGeom>
                    <a:avLst/>
                    <a:gdLst>
                      <a:gd name="connsiteX0" fmla="*/ 0 w 2122395"/>
                      <a:gd name="connsiteY0" fmla="*/ 0 h 2042460"/>
                      <a:gd name="connsiteX1" fmla="*/ 2122395 w 2122395"/>
                      <a:gd name="connsiteY1" fmla="*/ 0 h 2042460"/>
                      <a:gd name="connsiteX2" fmla="*/ 2122395 w 2122395"/>
                      <a:gd name="connsiteY2" fmla="*/ 2042460 h 2042460"/>
                      <a:gd name="connsiteX3" fmla="*/ 0 w 2122395"/>
                      <a:gd name="connsiteY3" fmla="*/ 2042460 h 2042460"/>
                      <a:gd name="connsiteX4" fmla="*/ 0 w 2122395"/>
                      <a:gd name="connsiteY4" fmla="*/ 0 h 2042460"/>
                      <a:gd name="connsiteX0" fmla="*/ 0 w 2122395"/>
                      <a:gd name="connsiteY0" fmla="*/ 386644 h 2429104"/>
                      <a:gd name="connsiteX1" fmla="*/ 2122395 w 2122395"/>
                      <a:gd name="connsiteY1" fmla="*/ 386644 h 2429104"/>
                      <a:gd name="connsiteX2" fmla="*/ 2122395 w 2122395"/>
                      <a:gd name="connsiteY2" fmla="*/ 2429104 h 2429104"/>
                      <a:gd name="connsiteX3" fmla="*/ 0 w 2122395"/>
                      <a:gd name="connsiteY3" fmla="*/ 2429104 h 2429104"/>
                      <a:gd name="connsiteX4" fmla="*/ 0 w 2122395"/>
                      <a:gd name="connsiteY4" fmla="*/ 386644 h 2429104"/>
                      <a:gd name="connsiteX0" fmla="*/ 0 w 2122395"/>
                      <a:gd name="connsiteY0" fmla="*/ 574339 h 2616799"/>
                      <a:gd name="connsiteX1" fmla="*/ 2122395 w 2122395"/>
                      <a:gd name="connsiteY1" fmla="*/ 574339 h 2616799"/>
                      <a:gd name="connsiteX2" fmla="*/ 2122395 w 2122395"/>
                      <a:gd name="connsiteY2" fmla="*/ 2616799 h 2616799"/>
                      <a:gd name="connsiteX3" fmla="*/ 0 w 2122395"/>
                      <a:gd name="connsiteY3" fmla="*/ 2616799 h 2616799"/>
                      <a:gd name="connsiteX4" fmla="*/ 0 w 2122395"/>
                      <a:gd name="connsiteY4" fmla="*/ 574339 h 2616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2122395 w 2122395"/>
                      <a:gd name="connsiteY2" fmla="*/ 2616799 h 2997799"/>
                      <a:gd name="connsiteX3" fmla="*/ 546100 w 2122395"/>
                      <a:gd name="connsiteY3" fmla="*/ 2997799 h 2997799"/>
                      <a:gd name="connsiteX4" fmla="*/ 0 w 2122395"/>
                      <a:gd name="connsiteY4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614395 w 2122395"/>
                      <a:gd name="connsiteY2" fmla="*/ 2991449 h 2997799"/>
                      <a:gd name="connsiteX3" fmla="*/ 546100 w 2122395"/>
                      <a:gd name="connsiteY3" fmla="*/ 2997799 h 2997799"/>
                      <a:gd name="connsiteX4" fmla="*/ 0 w 2122395"/>
                      <a:gd name="connsiteY4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614395 w 2122395"/>
                      <a:gd name="connsiteY2" fmla="*/ 2991449 h 2997799"/>
                      <a:gd name="connsiteX3" fmla="*/ 546100 w 2122395"/>
                      <a:gd name="connsiteY3" fmla="*/ 2997799 h 2997799"/>
                      <a:gd name="connsiteX4" fmla="*/ 350745 w 2122395"/>
                      <a:gd name="connsiteY4" fmla="*/ 2447590 h 2997799"/>
                      <a:gd name="connsiteX5" fmla="*/ 0 w 2122395"/>
                      <a:gd name="connsiteY5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792195 w 2122395"/>
                      <a:gd name="connsiteY2" fmla="*/ 2447590 h 2997799"/>
                      <a:gd name="connsiteX3" fmla="*/ 1614395 w 2122395"/>
                      <a:gd name="connsiteY3" fmla="*/ 2991449 h 2997799"/>
                      <a:gd name="connsiteX4" fmla="*/ 546100 w 2122395"/>
                      <a:gd name="connsiteY4" fmla="*/ 2997799 h 2997799"/>
                      <a:gd name="connsiteX5" fmla="*/ 350745 w 2122395"/>
                      <a:gd name="connsiteY5" fmla="*/ 2447590 h 2997799"/>
                      <a:gd name="connsiteX6" fmla="*/ 0 w 2122395"/>
                      <a:gd name="connsiteY6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792195 w 2122395"/>
                      <a:gd name="connsiteY2" fmla="*/ 2447590 h 2997799"/>
                      <a:gd name="connsiteX3" fmla="*/ 1614395 w 2122395"/>
                      <a:gd name="connsiteY3" fmla="*/ 2991449 h 2997799"/>
                      <a:gd name="connsiteX4" fmla="*/ 546100 w 2122395"/>
                      <a:gd name="connsiteY4" fmla="*/ 2997799 h 2997799"/>
                      <a:gd name="connsiteX5" fmla="*/ 350745 w 2122395"/>
                      <a:gd name="connsiteY5" fmla="*/ 2447590 h 2997799"/>
                      <a:gd name="connsiteX6" fmla="*/ 0 w 2122395"/>
                      <a:gd name="connsiteY6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792195 w 2122395"/>
                      <a:gd name="connsiteY2" fmla="*/ 2447590 h 2997799"/>
                      <a:gd name="connsiteX3" fmla="*/ 1614395 w 2122395"/>
                      <a:gd name="connsiteY3" fmla="*/ 2991449 h 2997799"/>
                      <a:gd name="connsiteX4" fmla="*/ 546100 w 2122395"/>
                      <a:gd name="connsiteY4" fmla="*/ 2997799 h 2997799"/>
                      <a:gd name="connsiteX5" fmla="*/ 350745 w 2122395"/>
                      <a:gd name="connsiteY5" fmla="*/ 2447590 h 2997799"/>
                      <a:gd name="connsiteX6" fmla="*/ 0 w 2122395"/>
                      <a:gd name="connsiteY6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792195 w 2122395"/>
                      <a:gd name="connsiteY2" fmla="*/ 2447590 h 2997799"/>
                      <a:gd name="connsiteX3" fmla="*/ 1614395 w 2122395"/>
                      <a:gd name="connsiteY3" fmla="*/ 2991449 h 2997799"/>
                      <a:gd name="connsiteX4" fmla="*/ 546100 w 2122395"/>
                      <a:gd name="connsiteY4" fmla="*/ 2997799 h 2997799"/>
                      <a:gd name="connsiteX5" fmla="*/ 350745 w 2122395"/>
                      <a:gd name="connsiteY5" fmla="*/ 2447590 h 2997799"/>
                      <a:gd name="connsiteX6" fmla="*/ 0 w 2122395"/>
                      <a:gd name="connsiteY6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792195 w 2122395"/>
                      <a:gd name="connsiteY2" fmla="*/ 2447590 h 2997799"/>
                      <a:gd name="connsiteX3" fmla="*/ 1614395 w 2122395"/>
                      <a:gd name="connsiteY3" fmla="*/ 2991449 h 2997799"/>
                      <a:gd name="connsiteX4" fmla="*/ 546100 w 2122395"/>
                      <a:gd name="connsiteY4" fmla="*/ 2997799 h 2997799"/>
                      <a:gd name="connsiteX5" fmla="*/ 350745 w 2122395"/>
                      <a:gd name="connsiteY5" fmla="*/ 2447590 h 2997799"/>
                      <a:gd name="connsiteX6" fmla="*/ 0 w 2122395"/>
                      <a:gd name="connsiteY6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792195 w 2122395"/>
                      <a:gd name="connsiteY2" fmla="*/ 2447590 h 2997799"/>
                      <a:gd name="connsiteX3" fmla="*/ 1614395 w 2122395"/>
                      <a:gd name="connsiteY3" fmla="*/ 2991449 h 2997799"/>
                      <a:gd name="connsiteX4" fmla="*/ 546100 w 2122395"/>
                      <a:gd name="connsiteY4" fmla="*/ 2997799 h 2997799"/>
                      <a:gd name="connsiteX5" fmla="*/ 350745 w 2122395"/>
                      <a:gd name="connsiteY5" fmla="*/ 2447590 h 2997799"/>
                      <a:gd name="connsiteX6" fmla="*/ 0 w 2122395"/>
                      <a:gd name="connsiteY6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792195 w 2122395"/>
                      <a:gd name="connsiteY2" fmla="*/ 2447590 h 2997799"/>
                      <a:gd name="connsiteX3" fmla="*/ 1614395 w 2122395"/>
                      <a:gd name="connsiteY3" fmla="*/ 2991449 h 2997799"/>
                      <a:gd name="connsiteX4" fmla="*/ 546100 w 2122395"/>
                      <a:gd name="connsiteY4" fmla="*/ 2997799 h 2997799"/>
                      <a:gd name="connsiteX5" fmla="*/ 350745 w 2122395"/>
                      <a:gd name="connsiteY5" fmla="*/ 2447590 h 2997799"/>
                      <a:gd name="connsiteX6" fmla="*/ 0 w 2122395"/>
                      <a:gd name="connsiteY6" fmla="*/ 574339 h 2997799"/>
                      <a:gd name="connsiteX0" fmla="*/ 0 w 2122395"/>
                      <a:gd name="connsiteY0" fmla="*/ 574339 h 2997799"/>
                      <a:gd name="connsiteX1" fmla="*/ 2122395 w 2122395"/>
                      <a:gd name="connsiteY1" fmla="*/ 574339 h 2997799"/>
                      <a:gd name="connsiteX2" fmla="*/ 1792195 w 2122395"/>
                      <a:gd name="connsiteY2" fmla="*/ 2447590 h 2997799"/>
                      <a:gd name="connsiteX3" fmla="*/ 1614395 w 2122395"/>
                      <a:gd name="connsiteY3" fmla="*/ 2991449 h 2997799"/>
                      <a:gd name="connsiteX4" fmla="*/ 546100 w 2122395"/>
                      <a:gd name="connsiteY4" fmla="*/ 2997799 h 2997799"/>
                      <a:gd name="connsiteX5" fmla="*/ 350745 w 2122395"/>
                      <a:gd name="connsiteY5" fmla="*/ 2447590 h 2997799"/>
                      <a:gd name="connsiteX6" fmla="*/ 0 w 2122395"/>
                      <a:gd name="connsiteY6" fmla="*/ 574339 h 2997799"/>
                      <a:gd name="connsiteX0" fmla="*/ 185581 w 2307976"/>
                      <a:gd name="connsiteY0" fmla="*/ 574339 h 2997799"/>
                      <a:gd name="connsiteX1" fmla="*/ 2307976 w 2307976"/>
                      <a:gd name="connsiteY1" fmla="*/ 574339 h 2997799"/>
                      <a:gd name="connsiteX2" fmla="*/ 1977776 w 2307976"/>
                      <a:gd name="connsiteY2" fmla="*/ 2447590 h 2997799"/>
                      <a:gd name="connsiteX3" fmla="*/ 1799976 w 2307976"/>
                      <a:gd name="connsiteY3" fmla="*/ 2991449 h 2997799"/>
                      <a:gd name="connsiteX4" fmla="*/ 731681 w 2307976"/>
                      <a:gd name="connsiteY4" fmla="*/ 2997799 h 2997799"/>
                      <a:gd name="connsiteX5" fmla="*/ 536326 w 2307976"/>
                      <a:gd name="connsiteY5" fmla="*/ 2447590 h 2997799"/>
                      <a:gd name="connsiteX6" fmla="*/ 185581 w 2307976"/>
                      <a:gd name="connsiteY6" fmla="*/ 574339 h 2997799"/>
                      <a:gd name="connsiteX0" fmla="*/ 187415 w 2309810"/>
                      <a:gd name="connsiteY0" fmla="*/ 574339 h 2997799"/>
                      <a:gd name="connsiteX1" fmla="*/ 2309810 w 2309810"/>
                      <a:gd name="connsiteY1" fmla="*/ 574339 h 2997799"/>
                      <a:gd name="connsiteX2" fmla="*/ 1979610 w 2309810"/>
                      <a:gd name="connsiteY2" fmla="*/ 2447590 h 2997799"/>
                      <a:gd name="connsiteX3" fmla="*/ 1801810 w 2309810"/>
                      <a:gd name="connsiteY3" fmla="*/ 2991449 h 2997799"/>
                      <a:gd name="connsiteX4" fmla="*/ 733515 w 2309810"/>
                      <a:gd name="connsiteY4" fmla="*/ 2997799 h 2997799"/>
                      <a:gd name="connsiteX5" fmla="*/ 538160 w 2309810"/>
                      <a:gd name="connsiteY5" fmla="*/ 2447590 h 2997799"/>
                      <a:gd name="connsiteX6" fmla="*/ 187415 w 2309810"/>
                      <a:gd name="connsiteY6" fmla="*/ 574339 h 2997799"/>
                      <a:gd name="connsiteX0" fmla="*/ 187415 w 2473738"/>
                      <a:gd name="connsiteY0" fmla="*/ 574339 h 2997799"/>
                      <a:gd name="connsiteX1" fmla="*/ 2309810 w 2473738"/>
                      <a:gd name="connsiteY1" fmla="*/ 574339 h 2997799"/>
                      <a:gd name="connsiteX2" fmla="*/ 1979610 w 2473738"/>
                      <a:gd name="connsiteY2" fmla="*/ 2447590 h 2997799"/>
                      <a:gd name="connsiteX3" fmla="*/ 1801810 w 2473738"/>
                      <a:gd name="connsiteY3" fmla="*/ 2991449 h 2997799"/>
                      <a:gd name="connsiteX4" fmla="*/ 733515 w 2473738"/>
                      <a:gd name="connsiteY4" fmla="*/ 2997799 h 2997799"/>
                      <a:gd name="connsiteX5" fmla="*/ 538160 w 2473738"/>
                      <a:gd name="connsiteY5" fmla="*/ 2447590 h 2997799"/>
                      <a:gd name="connsiteX6" fmla="*/ 187415 w 2473738"/>
                      <a:gd name="connsiteY6" fmla="*/ 574339 h 2997799"/>
                      <a:gd name="connsiteX0" fmla="*/ 187415 w 2505186"/>
                      <a:gd name="connsiteY0" fmla="*/ 574339 h 2997799"/>
                      <a:gd name="connsiteX1" fmla="*/ 2309810 w 2505186"/>
                      <a:gd name="connsiteY1" fmla="*/ 574339 h 2997799"/>
                      <a:gd name="connsiteX2" fmla="*/ 1979610 w 2505186"/>
                      <a:gd name="connsiteY2" fmla="*/ 2447590 h 2997799"/>
                      <a:gd name="connsiteX3" fmla="*/ 1801810 w 2505186"/>
                      <a:gd name="connsiteY3" fmla="*/ 2991449 h 2997799"/>
                      <a:gd name="connsiteX4" fmla="*/ 733515 w 2505186"/>
                      <a:gd name="connsiteY4" fmla="*/ 2997799 h 2997799"/>
                      <a:gd name="connsiteX5" fmla="*/ 538160 w 2505186"/>
                      <a:gd name="connsiteY5" fmla="*/ 2447590 h 2997799"/>
                      <a:gd name="connsiteX6" fmla="*/ 187415 w 2505186"/>
                      <a:gd name="connsiteY6" fmla="*/ 574339 h 2997799"/>
                      <a:gd name="connsiteX0" fmla="*/ 187415 w 2505186"/>
                      <a:gd name="connsiteY0" fmla="*/ 574339 h 3002669"/>
                      <a:gd name="connsiteX1" fmla="*/ 2309810 w 2505186"/>
                      <a:gd name="connsiteY1" fmla="*/ 574339 h 3002669"/>
                      <a:gd name="connsiteX2" fmla="*/ 1979610 w 2505186"/>
                      <a:gd name="connsiteY2" fmla="*/ 2447590 h 3002669"/>
                      <a:gd name="connsiteX3" fmla="*/ 1801810 w 2505186"/>
                      <a:gd name="connsiteY3" fmla="*/ 3002669 h 3002669"/>
                      <a:gd name="connsiteX4" fmla="*/ 733515 w 2505186"/>
                      <a:gd name="connsiteY4" fmla="*/ 2997799 h 3002669"/>
                      <a:gd name="connsiteX5" fmla="*/ 538160 w 2505186"/>
                      <a:gd name="connsiteY5" fmla="*/ 2447590 h 3002669"/>
                      <a:gd name="connsiteX6" fmla="*/ 187415 w 2505186"/>
                      <a:gd name="connsiteY6" fmla="*/ 574339 h 3002669"/>
                      <a:gd name="connsiteX0" fmla="*/ 187415 w 2505186"/>
                      <a:gd name="connsiteY0" fmla="*/ 574339 h 3009019"/>
                      <a:gd name="connsiteX1" fmla="*/ 2309810 w 2505186"/>
                      <a:gd name="connsiteY1" fmla="*/ 574339 h 3009019"/>
                      <a:gd name="connsiteX2" fmla="*/ 1979610 w 2505186"/>
                      <a:gd name="connsiteY2" fmla="*/ 2447590 h 3009019"/>
                      <a:gd name="connsiteX3" fmla="*/ 1801810 w 2505186"/>
                      <a:gd name="connsiteY3" fmla="*/ 3002669 h 3009019"/>
                      <a:gd name="connsiteX4" fmla="*/ 733515 w 2505186"/>
                      <a:gd name="connsiteY4" fmla="*/ 3009019 h 3009019"/>
                      <a:gd name="connsiteX5" fmla="*/ 538160 w 2505186"/>
                      <a:gd name="connsiteY5" fmla="*/ 2447590 h 3009019"/>
                      <a:gd name="connsiteX6" fmla="*/ 187415 w 2505186"/>
                      <a:gd name="connsiteY6" fmla="*/ 574339 h 3009019"/>
                      <a:gd name="connsiteX0" fmla="*/ 187415 w 2505186"/>
                      <a:gd name="connsiteY0" fmla="*/ 574339 h 3002669"/>
                      <a:gd name="connsiteX1" fmla="*/ 2309810 w 2505186"/>
                      <a:gd name="connsiteY1" fmla="*/ 574339 h 3002669"/>
                      <a:gd name="connsiteX2" fmla="*/ 1979610 w 2505186"/>
                      <a:gd name="connsiteY2" fmla="*/ 2447590 h 3002669"/>
                      <a:gd name="connsiteX3" fmla="*/ 1801810 w 2505186"/>
                      <a:gd name="connsiteY3" fmla="*/ 3002669 h 3002669"/>
                      <a:gd name="connsiteX4" fmla="*/ 739125 w 2505186"/>
                      <a:gd name="connsiteY4" fmla="*/ 2997800 h 3002669"/>
                      <a:gd name="connsiteX5" fmla="*/ 538160 w 2505186"/>
                      <a:gd name="connsiteY5" fmla="*/ 2447590 h 3002669"/>
                      <a:gd name="connsiteX6" fmla="*/ 187415 w 2505186"/>
                      <a:gd name="connsiteY6" fmla="*/ 574339 h 3002669"/>
                      <a:gd name="connsiteX0" fmla="*/ 187415 w 2505186"/>
                      <a:gd name="connsiteY0" fmla="*/ 574339 h 2997800"/>
                      <a:gd name="connsiteX1" fmla="*/ 2309810 w 2505186"/>
                      <a:gd name="connsiteY1" fmla="*/ 574339 h 2997800"/>
                      <a:gd name="connsiteX2" fmla="*/ 1979610 w 2505186"/>
                      <a:gd name="connsiteY2" fmla="*/ 2447590 h 2997800"/>
                      <a:gd name="connsiteX3" fmla="*/ 1801810 w 2505186"/>
                      <a:gd name="connsiteY3" fmla="*/ 2997059 h 2997800"/>
                      <a:gd name="connsiteX4" fmla="*/ 739125 w 2505186"/>
                      <a:gd name="connsiteY4" fmla="*/ 2997800 h 2997800"/>
                      <a:gd name="connsiteX5" fmla="*/ 538160 w 2505186"/>
                      <a:gd name="connsiteY5" fmla="*/ 2447590 h 2997800"/>
                      <a:gd name="connsiteX6" fmla="*/ 187415 w 2505186"/>
                      <a:gd name="connsiteY6" fmla="*/ 574339 h 2997800"/>
                      <a:gd name="connsiteX0" fmla="*/ 187415 w 2505186"/>
                      <a:gd name="connsiteY0" fmla="*/ 574339 h 2999425"/>
                      <a:gd name="connsiteX1" fmla="*/ 2309810 w 2505186"/>
                      <a:gd name="connsiteY1" fmla="*/ 574339 h 2999425"/>
                      <a:gd name="connsiteX2" fmla="*/ 1979610 w 2505186"/>
                      <a:gd name="connsiteY2" fmla="*/ 2447590 h 2999425"/>
                      <a:gd name="connsiteX3" fmla="*/ 1799444 w 2505186"/>
                      <a:gd name="connsiteY3" fmla="*/ 2999425 h 2999425"/>
                      <a:gd name="connsiteX4" fmla="*/ 739125 w 2505186"/>
                      <a:gd name="connsiteY4" fmla="*/ 2997800 h 2999425"/>
                      <a:gd name="connsiteX5" fmla="*/ 538160 w 2505186"/>
                      <a:gd name="connsiteY5" fmla="*/ 2447590 h 2999425"/>
                      <a:gd name="connsiteX6" fmla="*/ 187415 w 2505186"/>
                      <a:gd name="connsiteY6" fmla="*/ 574339 h 2999425"/>
                      <a:gd name="connsiteX0" fmla="*/ 187415 w 2505186"/>
                      <a:gd name="connsiteY0" fmla="*/ 574339 h 2999425"/>
                      <a:gd name="connsiteX1" fmla="*/ 2309810 w 2505186"/>
                      <a:gd name="connsiteY1" fmla="*/ 574339 h 2999425"/>
                      <a:gd name="connsiteX2" fmla="*/ 1979610 w 2505186"/>
                      <a:gd name="connsiteY2" fmla="*/ 2447590 h 2999425"/>
                      <a:gd name="connsiteX3" fmla="*/ 1804177 w 2505186"/>
                      <a:gd name="connsiteY3" fmla="*/ 2999425 h 2999425"/>
                      <a:gd name="connsiteX4" fmla="*/ 739125 w 2505186"/>
                      <a:gd name="connsiteY4" fmla="*/ 2997800 h 2999425"/>
                      <a:gd name="connsiteX5" fmla="*/ 538160 w 2505186"/>
                      <a:gd name="connsiteY5" fmla="*/ 2447590 h 2999425"/>
                      <a:gd name="connsiteX6" fmla="*/ 187415 w 2505186"/>
                      <a:gd name="connsiteY6" fmla="*/ 574339 h 2999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5186" h="2999425">
                        <a:moveTo>
                          <a:pt x="187415" y="574339"/>
                        </a:moveTo>
                        <a:cubicBezTo>
                          <a:pt x="786930" y="-295611"/>
                          <a:pt x="1938895" y="-79711"/>
                          <a:pt x="2309810" y="574339"/>
                        </a:cubicBezTo>
                        <a:cubicBezTo>
                          <a:pt x="2777593" y="1255906"/>
                          <a:pt x="2299227" y="1918423"/>
                          <a:pt x="1979610" y="2447590"/>
                        </a:cubicBezTo>
                        <a:cubicBezTo>
                          <a:pt x="1907643" y="2603476"/>
                          <a:pt x="1965044" y="2862589"/>
                          <a:pt x="1804177" y="2999425"/>
                        </a:cubicBezTo>
                        <a:lnTo>
                          <a:pt x="739125" y="2997800"/>
                        </a:lnTo>
                        <a:cubicBezTo>
                          <a:pt x="555473" y="2890597"/>
                          <a:pt x="575762" y="2643693"/>
                          <a:pt x="538160" y="2447590"/>
                        </a:cubicBezTo>
                        <a:cubicBezTo>
                          <a:pt x="408545" y="2070823"/>
                          <a:pt x="-343370" y="1554356"/>
                          <a:pt x="187415" y="574339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Rectangle 6"/>
                  <p:cNvSpPr/>
                  <p:nvPr/>
                </p:nvSpPr>
                <p:spPr>
                  <a:xfrm>
                    <a:off x="2071867" y="2263363"/>
                    <a:ext cx="400964" cy="370915"/>
                  </a:xfrm>
                  <a:custGeom>
                    <a:avLst/>
                    <a:gdLst>
                      <a:gd name="connsiteX0" fmla="*/ 0 w 1267819"/>
                      <a:gd name="connsiteY0" fmla="*/ 0 h 1056904"/>
                      <a:gd name="connsiteX1" fmla="*/ 1267819 w 1267819"/>
                      <a:gd name="connsiteY1" fmla="*/ 0 h 1056904"/>
                      <a:gd name="connsiteX2" fmla="*/ 1267819 w 1267819"/>
                      <a:gd name="connsiteY2" fmla="*/ 1056904 h 1056904"/>
                      <a:gd name="connsiteX3" fmla="*/ 0 w 1267819"/>
                      <a:gd name="connsiteY3" fmla="*/ 1056904 h 1056904"/>
                      <a:gd name="connsiteX4" fmla="*/ 0 w 1267819"/>
                      <a:gd name="connsiteY4" fmla="*/ 0 h 1056904"/>
                      <a:gd name="connsiteX0" fmla="*/ 0 w 1267819"/>
                      <a:gd name="connsiteY0" fmla="*/ 0 h 1056904"/>
                      <a:gd name="connsiteX1" fmla="*/ 1267819 w 1267819"/>
                      <a:gd name="connsiteY1" fmla="*/ 0 h 1056904"/>
                      <a:gd name="connsiteX2" fmla="*/ 1256600 w 1267819"/>
                      <a:gd name="connsiteY2" fmla="*/ 686657 h 1056904"/>
                      <a:gd name="connsiteX3" fmla="*/ 0 w 1267819"/>
                      <a:gd name="connsiteY3" fmla="*/ 1056904 h 1056904"/>
                      <a:gd name="connsiteX4" fmla="*/ 0 w 1267819"/>
                      <a:gd name="connsiteY4" fmla="*/ 0 h 1056904"/>
                      <a:gd name="connsiteX0" fmla="*/ 0 w 1284649"/>
                      <a:gd name="connsiteY0" fmla="*/ 0 h 1056904"/>
                      <a:gd name="connsiteX1" fmla="*/ 1267819 w 1284649"/>
                      <a:gd name="connsiteY1" fmla="*/ 0 h 1056904"/>
                      <a:gd name="connsiteX2" fmla="*/ 1284649 w 1284649"/>
                      <a:gd name="connsiteY2" fmla="*/ 675437 h 1056904"/>
                      <a:gd name="connsiteX3" fmla="*/ 0 w 1284649"/>
                      <a:gd name="connsiteY3" fmla="*/ 1056904 h 1056904"/>
                      <a:gd name="connsiteX4" fmla="*/ 0 w 1284649"/>
                      <a:gd name="connsiteY4" fmla="*/ 0 h 1056904"/>
                      <a:gd name="connsiteX0" fmla="*/ 0 w 1267819"/>
                      <a:gd name="connsiteY0" fmla="*/ 0 h 1056904"/>
                      <a:gd name="connsiteX1" fmla="*/ 1267819 w 1267819"/>
                      <a:gd name="connsiteY1" fmla="*/ 0 h 1056904"/>
                      <a:gd name="connsiteX2" fmla="*/ 1256600 w 1267819"/>
                      <a:gd name="connsiteY2" fmla="*/ 664217 h 1056904"/>
                      <a:gd name="connsiteX3" fmla="*/ 0 w 1267819"/>
                      <a:gd name="connsiteY3" fmla="*/ 1056904 h 1056904"/>
                      <a:gd name="connsiteX4" fmla="*/ 0 w 1267819"/>
                      <a:gd name="connsiteY4" fmla="*/ 0 h 1056904"/>
                      <a:gd name="connsiteX0" fmla="*/ 0 w 1273429"/>
                      <a:gd name="connsiteY0" fmla="*/ 0 h 1056904"/>
                      <a:gd name="connsiteX1" fmla="*/ 1267819 w 1273429"/>
                      <a:gd name="connsiteY1" fmla="*/ 0 h 1056904"/>
                      <a:gd name="connsiteX2" fmla="*/ 1273429 w 1273429"/>
                      <a:gd name="connsiteY2" fmla="*/ 658607 h 1056904"/>
                      <a:gd name="connsiteX3" fmla="*/ 0 w 1273429"/>
                      <a:gd name="connsiteY3" fmla="*/ 1056904 h 1056904"/>
                      <a:gd name="connsiteX4" fmla="*/ 0 w 1273429"/>
                      <a:gd name="connsiteY4" fmla="*/ 0 h 1056904"/>
                      <a:gd name="connsiteX0" fmla="*/ 0 w 1273429"/>
                      <a:gd name="connsiteY0" fmla="*/ 0 h 681046"/>
                      <a:gd name="connsiteX1" fmla="*/ 1267819 w 1273429"/>
                      <a:gd name="connsiteY1" fmla="*/ 0 h 681046"/>
                      <a:gd name="connsiteX2" fmla="*/ 1273429 w 1273429"/>
                      <a:gd name="connsiteY2" fmla="*/ 658607 h 681046"/>
                      <a:gd name="connsiteX3" fmla="*/ 0 w 1273429"/>
                      <a:gd name="connsiteY3" fmla="*/ 681046 h 681046"/>
                      <a:gd name="connsiteX4" fmla="*/ 0 w 1273429"/>
                      <a:gd name="connsiteY4" fmla="*/ 0 h 681046"/>
                      <a:gd name="connsiteX0" fmla="*/ 0 w 1273429"/>
                      <a:gd name="connsiteY0" fmla="*/ 0 h 658607"/>
                      <a:gd name="connsiteX1" fmla="*/ 1267819 w 1273429"/>
                      <a:gd name="connsiteY1" fmla="*/ 0 h 658607"/>
                      <a:gd name="connsiteX2" fmla="*/ 1273429 w 1273429"/>
                      <a:gd name="connsiteY2" fmla="*/ 658607 h 658607"/>
                      <a:gd name="connsiteX3" fmla="*/ 5610 w 1273429"/>
                      <a:gd name="connsiteY3" fmla="*/ 652996 h 658607"/>
                      <a:gd name="connsiteX4" fmla="*/ 0 w 1273429"/>
                      <a:gd name="connsiteY4" fmla="*/ 0 h 658607"/>
                      <a:gd name="connsiteX0" fmla="*/ 0 w 1273429"/>
                      <a:gd name="connsiteY0" fmla="*/ 0 h 799428"/>
                      <a:gd name="connsiteX1" fmla="*/ 1267819 w 1273429"/>
                      <a:gd name="connsiteY1" fmla="*/ 0 h 799428"/>
                      <a:gd name="connsiteX2" fmla="*/ 1273429 w 1273429"/>
                      <a:gd name="connsiteY2" fmla="*/ 658607 h 799428"/>
                      <a:gd name="connsiteX3" fmla="*/ 998548 w 1273429"/>
                      <a:gd name="connsiteY3" fmla="*/ 799365 h 799428"/>
                      <a:gd name="connsiteX4" fmla="*/ 5610 w 1273429"/>
                      <a:gd name="connsiteY4" fmla="*/ 652996 h 799428"/>
                      <a:gd name="connsiteX5" fmla="*/ 0 w 1273429"/>
                      <a:gd name="connsiteY5" fmla="*/ 0 h 799428"/>
                      <a:gd name="connsiteX0" fmla="*/ 0 w 1273429"/>
                      <a:gd name="connsiteY0" fmla="*/ 0 h 799428"/>
                      <a:gd name="connsiteX1" fmla="*/ 1267819 w 1273429"/>
                      <a:gd name="connsiteY1" fmla="*/ 0 h 799428"/>
                      <a:gd name="connsiteX2" fmla="*/ 1273429 w 1273429"/>
                      <a:gd name="connsiteY2" fmla="*/ 658607 h 799428"/>
                      <a:gd name="connsiteX3" fmla="*/ 998548 w 1273429"/>
                      <a:gd name="connsiteY3" fmla="*/ 799365 h 799428"/>
                      <a:gd name="connsiteX4" fmla="*/ 235613 w 1273429"/>
                      <a:gd name="connsiteY4" fmla="*/ 732046 h 799428"/>
                      <a:gd name="connsiteX5" fmla="*/ 5610 w 1273429"/>
                      <a:gd name="connsiteY5" fmla="*/ 652996 h 799428"/>
                      <a:gd name="connsiteX6" fmla="*/ 0 w 1273429"/>
                      <a:gd name="connsiteY6" fmla="*/ 0 h 799428"/>
                      <a:gd name="connsiteX0" fmla="*/ 0 w 1273429"/>
                      <a:gd name="connsiteY0" fmla="*/ 0 h 799428"/>
                      <a:gd name="connsiteX1" fmla="*/ 1267819 w 1273429"/>
                      <a:gd name="connsiteY1" fmla="*/ 0 h 799428"/>
                      <a:gd name="connsiteX2" fmla="*/ 1273429 w 1273429"/>
                      <a:gd name="connsiteY2" fmla="*/ 658607 h 799428"/>
                      <a:gd name="connsiteX3" fmla="*/ 998548 w 1273429"/>
                      <a:gd name="connsiteY3" fmla="*/ 799365 h 799428"/>
                      <a:gd name="connsiteX4" fmla="*/ 224393 w 1273429"/>
                      <a:gd name="connsiteY4" fmla="*/ 748875 h 799428"/>
                      <a:gd name="connsiteX5" fmla="*/ 5610 w 1273429"/>
                      <a:gd name="connsiteY5" fmla="*/ 652996 h 799428"/>
                      <a:gd name="connsiteX6" fmla="*/ 0 w 1273429"/>
                      <a:gd name="connsiteY6" fmla="*/ 0 h 799428"/>
                      <a:gd name="connsiteX0" fmla="*/ 0 w 1273429"/>
                      <a:gd name="connsiteY0" fmla="*/ 0 h 809080"/>
                      <a:gd name="connsiteX1" fmla="*/ 1267819 w 1273429"/>
                      <a:gd name="connsiteY1" fmla="*/ 0 h 809080"/>
                      <a:gd name="connsiteX2" fmla="*/ 1273429 w 1273429"/>
                      <a:gd name="connsiteY2" fmla="*/ 658607 h 809080"/>
                      <a:gd name="connsiteX3" fmla="*/ 998548 w 1273429"/>
                      <a:gd name="connsiteY3" fmla="*/ 799365 h 809080"/>
                      <a:gd name="connsiteX4" fmla="*/ 224393 w 1273429"/>
                      <a:gd name="connsiteY4" fmla="*/ 799364 h 809080"/>
                      <a:gd name="connsiteX5" fmla="*/ 5610 w 1273429"/>
                      <a:gd name="connsiteY5" fmla="*/ 652996 h 809080"/>
                      <a:gd name="connsiteX6" fmla="*/ 0 w 1273429"/>
                      <a:gd name="connsiteY6" fmla="*/ 0 h 809080"/>
                      <a:gd name="connsiteX0" fmla="*/ 0 w 1273429"/>
                      <a:gd name="connsiteY0" fmla="*/ 0 h 799428"/>
                      <a:gd name="connsiteX1" fmla="*/ 1267819 w 1273429"/>
                      <a:gd name="connsiteY1" fmla="*/ 0 h 799428"/>
                      <a:gd name="connsiteX2" fmla="*/ 1273429 w 1273429"/>
                      <a:gd name="connsiteY2" fmla="*/ 658607 h 799428"/>
                      <a:gd name="connsiteX3" fmla="*/ 998548 w 1273429"/>
                      <a:gd name="connsiteY3" fmla="*/ 799365 h 799428"/>
                      <a:gd name="connsiteX4" fmla="*/ 241222 w 1273429"/>
                      <a:gd name="connsiteY4" fmla="*/ 771315 h 799428"/>
                      <a:gd name="connsiteX5" fmla="*/ 5610 w 1273429"/>
                      <a:gd name="connsiteY5" fmla="*/ 652996 h 799428"/>
                      <a:gd name="connsiteX6" fmla="*/ 0 w 1273429"/>
                      <a:gd name="connsiteY6" fmla="*/ 0 h 799428"/>
                      <a:gd name="connsiteX0" fmla="*/ 0 w 1273429"/>
                      <a:gd name="connsiteY0" fmla="*/ 0 h 799428"/>
                      <a:gd name="connsiteX1" fmla="*/ 1267819 w 1273429"/>
                      <a:gd name="connsiteY1" fmla="*/ 0 h 799428"/>
                      <a:gd name="connsiteX2" fmla="*/ 1273429 w 1273429"/>
                      <a:gd name="connsiteY2" fmla="*/ 658607 h 799428"/>
                      <a:gd name="connsiteX3" fmla="*/ 998548 w 1273429"/>
                      <a:gd name="connsiteY3" fmla="*/ 799365 h 799428"/>
                      <a:gd name="connsiteX4" fmla="*/ 241222 w 1273429"/>
                      <a:gd name="connsiteY4" fmla="*/ 771315 h 799428"/>
                      <a:gd name="connsiteX5" fmla="*/ 5610 w 1273429"/>
                      <a:gd name="connsiteY5" fmla="*/ 652996 h 799428"/>
                      <a:gd name="connsiteX6" fmla="*/ 0 w 1273429"/>
                      <a:gd name="connsiteY6" fmla="*/ 0 h 799428"/>
                      <a:gd name="connsiteX0" fmla="*/ 0 w 1273429"/>
                      <a:gd name="connsiteY0" fmla="*/ 0 h 799428"/>
                      <a:gd name="connsiteX1" fmla="*/ 1267819 w 1273429"/>
                      <a:gd name="connsiteY1" fmla="*/ 0 h 799428"/>
                      <a:gd name="connsiteX2" fmla="*/ 1273429 w 1273429"/>
                      <a:gd name="connsiteY2" fmla="*/ 658607 h 799428"/>
                      <a:gd name="connsiteX3" fmla="*/ 998548 w 1273429"/>
                      <a:gd name="connsiteY3" fmla="*/ 799365 h 799428"/>
                      <a:gd name="connsiteX4" fmla="*/ 241222 w 1273429"/>
                      <a:gd name="connsiteY4" fmla="*/ 771315 h 799428"/>
                      <a:gd name="connsiteX5" fmla="*/ 5610 w 1273429"/>
                      <a:gd name="connsiteY5" fmla="*/ 652996 h 799428"/>
                      <a:gd name="connsiteX6" fmla="*/ 0 w 1273429"/>
                      <a:gd name="connsiteY6" fmla="*/ 0 h 799428"/>
                      <a:gd name="connsiteX0" fmla="*/ 0 w 1273429"/>
                      <a:gd name="connsiteY0" fmla="*/ 0 h 808705"/>
                      <a:gd name="connsiteX1" fmla="*/ 1267819 w 1273429"/>
                      <a:gd name="connsiteY1" fmla="*/ 0 h 808705"/>
                      <a:gd name="connsiteX2" fmla="*/ 1273429 w 1273429"/>
                      <a:gd name="connsiteY2" fmla="*/ 658607 h 808705"/>
                      <a:gd name="connsiteX3" fmla="*/ 998548 w 1273429"/>
                      <a:gd name="connsiteY3" fmla="*/ 799365 h 808705"/>
                      <a:gd name="connsiteX4" fmla="*/ 241222 w 1273429"/>
                      <a:gd name="connsiteY4" fmla="*/ 771315 h 808705"/>
                      <a:gd name="connsiteX5" fmla="*/ 5610 w 1273429"/>
                      <a:gd name="connsiteY5" fmla="*/ 652996 h 808705"/>
                      <a:gd name="connsiteX6" fmla="*/ 0 w 1273429"/>
                      <a:gd name="connsiteY6" fmla="*/ 0 h 808705"/>
                      <a:gd name="connsiteX0" fmla="*/ 0 w 1273429"/>
                      <a:gd name="connsiteY0" fmla="*/ 0 h 813835"/>
                      <a:gd name="connsiteX1" fmla="*/ 1267819 w 1273429"/>
                      <a:gd name="connsiteY1" fmla="*/ 0 h 813835"/>
                      <a:gd name="connsiteX2" fmla="*/ 1273429 w 1273429"/>
                      <a:gd name="connsiteY2" fmla="*/ 658607 h 813835"/>
                      <a:gd name="connsiteX3" fmla="*/ 998548 w 1273429"/>
                      <a:gd name="connsiteY3" fmla="*/ 799365 h 813835"/>
                      <a:gd name="connsiteX4" fmla="*/ 241222 w 1273429"/>
                      <a:gd name="connsiteY4" fmla="*/ 771315 h 813835"/>
                      <a:gd name="connsiteX5" fmla="*/ 5610 w 1273429"/>
                      <a:gd name="connsiteY5" fmla="*/ 652996 h 813835"/>
                      <a:gd name="connsiteX6" fmla="*/ 0 w 1273429"/>
                      <a:gd name="connsiteY6" fmla="*/ 0 h 813835"/>
                      <a:gd name="connsiteX0" fmla="*/ 0 w 1273429"/>
                      <a:gd name="connsiteY0" fmla="*/ 0 h 813835"/>
                      <a:gd name="connsiteX1" fmla="*/ 1267819 w 1273429"/>
                      <a:gd name="connsiteY1" fmla="*/ 0 h 813835"/>
                      <a:gd name="connsiteX2" fmla="*/ 1273429 w 1273429"/>
                      <a:gd name="connsiteY2" fmla="*/ 658607 h 813835"/>
                      <a:gd name="connsiteX3" fmla="*/ 998548 w 1273429"/>
                      <a:gd name="connsiteY3" fmla="*/ 799365 h 813835"/>
                      <a:gd name="connsiteX4" fmla="*/ 246831 w 1273429"/>
                      <a:gd name="connsiteY4" fmla="*/ 788144 h 813835"/>
                      <a:gd name="connsiteX5" fmla="*/ 5610 w 1273429"/>
                      <a:gd name="connsiteY5" fmla="*/ 652996 h 813835"/>
                      <a:gd name="connsiteX6" fmla="*/ 0 w 1273429"/>
                      <a:gd name="connsiteY6" fmla="*/ 0 h 813835"/>
                      <a:gd name="connsiteX0" fmla="*/ 0 w 1273429"/>
                      <a:gd name="connsiteY0" fmla="*/ 0 h 813835"/>
                      <a:gd name="connsiteX1" fmla="*/ 1267819 w 1273429"/>
                      <a:gd name="connsiteY1" fmla="*/ 0 h 813835"/>
                      <a:gd name="connsiteX2" fmla="*/ 1273429 w 1273429"/>
                      <a:gd name="connsiteY2" fmla="*/ 658607 h 813835"/>
                      <a:gd name="connsiteX3" fmla="*/ 998548 w 1273429"/>
                      <a:gd name="connsiteY3" fmla="*/ 799365 h 813835"/>
                      <a:gd name="connsiteX4" fmla="*/ 246831 w 1273429"/>
                      <a:gd name="connsiteY4" fmla="*/ 788144 h 813835"/>
                      <a:gd name="connsiteX5" fmla="*/ 5610 w 1273429"/>
                      <a:gd name="connsiteY5" fmla="*/ 652996 h 813835"/>
                      <a:gd name="connsiteX6" fmla="*/ 0 w 1273429"/>
                      <a:gd name="connsiteY6" fmla="*/ 0 h 813835"/>
                      <a:gd name="connsiteX0" fmla="*/ 0 w 1273429"/>
                      <a:gd name="connsiteY0" fmla="*/ 0 h 1046207"/>
                      <a:gd name="connsiteX1" fmla="*/ 1267819 w 1273429"/>
                      <a:gd name="connsiteY1" fmla="*/ 0 h 1046207"/>
                      <a:gd name="connsiteX2" fmla="*/ 1273429 w 1273429"/>
                      <a:gd name="connsiteY2" fmla="*/ 658607 h 1046207"/>
                      <a:gd name="connsiteX3" fmla="*/ 998548 w 1273429"/>
                      <a:gd name="connsiteY3" fmla="*/ 799365 h 1046207"/>
                      <a:gd name="connsiteX4" fmla="*/ 633910 w 1273429"/>
                      <a:gd name="connsiteY4" fmla="*/ 1046196 h 1046207"/>
                      <a:gd name="connsiteX5" fmla="*/ 246831 w 1273429"/>
                      <a:gd name="connsiteY5" fmla="*/ 788144 h 1046207"/>
                      <a:gd name="connsiteX6" fmla="*/ 5610 w 1273429"/>
                      <a:gd name="connsiteY6" fmla="*/ 652996 h 1046207"/>
                      <a:gd name="connsiteX7" fmla="*/ 0 w 1273429"/>
                      <a:gd name="connsiteY7" fmla="*/ 0 h 1046207"/>
                      <a:gd name="connsiteX0" fmla="*/ 0 w 1273429"/>
                      <a:gd name="connsiteY0" fmla="*/ 0 h 1047861"/>
                      <a:gd name="connsiteX1" fmla="*/ 1267819 w 1273429"/>
                      <a:gd name="connsiteY1" fmla="*/ 0 h 1047861"/>
                      <a:gd name="connsiteX2" fmla="*/ 1273429 w 1273429"/>
                      <a:gd name="connsiteY2" fmla="*/ 658607 h 1047861"/>
                      <a:gd name="connsiteX3" fmla="*/ 998548 w 1273429"/>
                      <a:gd name="connsiteY3" fmla="*/ 799365 h 1047861"/>
                      <a:gd name="connsiteX4" fmla="*/ 633910 w 1273429"/>
                      <a:gd name="connsiteY4" fmla="*/ 1046196 h 1047861"/>
                      <a:gd name="connsiteX5" fmla="*/ 246831 w 1273429"/>
                      <a:gd name="connsiteY5" fmla="*/ 788144 h 1047861"/>
                      <a:gd name="connsiteX6" fmla="*/ 5610 w 1273429"/>
                      <a:gd name="connsiteY6" fmla="*/ 652996 h 1047861"/>
                      <a:gd name="connsiteX7" fmla="*/ 0 w 1273429"/>
                      <a:gd name="connsiteY7" fmla="*/ 0 h 1047861"/>
                      <a:gd name="connsiteX0" fmla="*/ 0 w 1273429"/>
                      <a:gd name="connsiteY0" fmla="*/ 0 h 1047861"/>
                      <a:gd name="connsiteX1" fmla="*/ 1267819 w 1273429"/>
                      <a:gd name="connsiteY1" fmla="*/ 0 h 1047861"/>
                      <a:gd name="connsiteX2" fmla="*/ 1273429 w 1273429"/>
                      <a:gd name="connsiteY2" fmla="*/ 658607 h 1047861"/>
                      <a:gd name="connsiteX3" fmla="*/ 998548 w 1273429"/>
                      <a:gd name="connsiteY3" fmla="*/ 799365 h 1047861"/>
                      <a:gd name="connsiteX4" fmla="*/ 633910 w 1273429"/>
                      <a:gd name="connsiteY4" fmla="*/ 1046196 h 1047861"/>
                      <a:gd name="connsiteX5" fmla="*/ 246831 w 1273429"/>
                      <a:gd name="connsiteY5" fmla="*/ 788144 h 1047861"/>
                      <a:gd name="connsiteX6" fmla="*/ 5610 w 1273429"/>
                      <a:gd name="connsiteY6" fmla="*/ 652996 h 1047861"/>
                      <a:gd name="connsiteX7" fmla="*/ 0 w 1273429"/>
                      <a:gd name="connsiteY7" fmla="*/ 0 h 1047861"/>
                      <a:gd name="connsiteX0" fmla="*/ 0 w 1273429"/>
                      <a:gd name="connsiteY0" fmla="*/ 0 h 1048348"/>
                      <a:gd name="connsiteX1" fmla="*/ 1267819 w 1273429"/>
                      <a:gd name="connsiteY1" fmla="*/ 0 h 1048348"/>
                      <a:gd name="connsiteX2" fmla="*/ 1273429 w 1273429"/>
                      <a:gd name="connsiteY2" fmla="*/ 658607 h 1048348"/>
                      <a:gd name="connsiteX3" fmla="*/ 998548 w 1273429"/>
                      <a:gd name="connsiteY3" fmla="*/ 799365 h 1048348"/>
                      <a:gd name="connsiteX4" fmla="*/ 633910 w 1273429"/>
                      <a:gd name="connsiteY4" fmla="*/ 1046196 h 1048348"/>
                      <a:gd name="connsiteX5" fmla="*/ 246831 w 1273429"/>
                      <a:gd name="connsiteY5" fmla="*/ 788144 h 1048348"/>
                      <a:gd name="connsiteX6" fmla="*/ 5610 w 1273429"/>
                      <a:gd name="connsiteY6" fmla="*/ 652996 h 1048348"/>
                      <a:gd name="connsiteX7" fmla="*/ 0 w 1273429"/>
                      <a:gd name="connsiteY7" fmla="*/ 0 h 1048348"/>
                      <a:gd name="connsiteX0" fmla="*/ 0 w 1273429"/>
                      <a:gd name="connsiteY0" fmla="*/ 0 h 1048348"/>
                      <a:gd name="connsiteX1" fmla="*/ 1267819 w 1273429"/>
                      <a:gd name="connsiteY1" fmla="*/ 0 h 1048348"/>
                      <a:gd name="connsiteX2" fmla="*/ 1273429 w 1273429"/>
                      <a:gd name="connsiteY2" fmla="*/ 658607 h 1048348"/>
                      <a:gd name="connsiteX3" fmla="*/ 998548 w 1273429"/>
                      <a:gd name="connsiteY3" fmla="*/ 799365 h 1048348"/>
                      <a:gd name="connsiteX4" fmla="*/ 633910 w 1273429"/>
                      <a:gd name="connsiteY4" fmla="*/ 1046196 h 1048348"/>
                      <a:gd name="connsiteX5" fmla="*/ 246831 w 1273429"/>
                      <a:gd name="connsiteY5" fmla="*/ 788144 h 1048348"/>
                      <a:gd name="connsiteX6" fmla="*/ 5610 w 1273429"/>
                      <a:gd name="connsiteY6" fmla="*/ 652996 h 1048348"/>
                      <a:gd name="connsiteX7" fmla="*/ 0 w 1273429"/>
                      <a:gd name="connsiteY7" fmla="*/ 0 h 1048348"/>
                      <a:gd name="connsiteX0" fmla="*/ 0 w 1273429"/>
                      <a:gd name="connsiteY0" fmla="*/ 0 h 1050388"/>
                      <a:gd name="connsiteX1" fmla="*/ 1267819 w 1273429"/>
                      <a:gd name="connsiteY1" fmla="*/ 0 h 1050388"/>
                      <a:gd name="connsiteX2" fmla="*/ 1273429 w 1273429"/>
                      <a:gd name="connsiteY2" fmla="*/ 658607 h 1050388"/>
                      <a:gd name="connsiteX3" fmla="*/ 998548 w 1273429"/>
                      <a:gd name="connsiteY3" fmla="*/ 799365 h 1050388"/>
                      <a:gd name="connsiteX4" fmla="*/ 633910 w 1273429"/>
                      <a:gd name="connsiteY4" fmla="*/ 1046196 h 1050388"/>
                      <a:gd name="connsiteX5" fmla="*/ 246831 w 1273429"/>
                      <a:gd name="connsiteY5" fmla="*/ 788144 h 1050388"/>
                      <a:gd name="connsiteX6" fmla="*/ 5610 w 1273429"/>
                      <a:gd name="connsiteY6" fmla="*/ 652996 h 1050388"/>
                      <a:gd name="connsiteX7" fmla="*/ 0 w 1273429"/>
                      <a:gd name="connsiteY7" fmla="*/ 0 h 1050388"/>
                      <a:gd name="connsiteX0" fmla="*/ 0 w 1273429"/>
                      <a:gd name="connsiteY0" fmla="*/ 0 h 1050265"/>
                      <a:gd name="connsiteX1" fmla="*/ 1267819 w 1273429"/>
                      <a:gd name="connsiteY1" fmla="*/ 0 h 1050265"/>
                      <a:gd name="connsiteX2" fmla="*/ 1273429 w 1273429"/>
                      <a:gd name="connsiteY2" fmla="*/ 658607 h 1050265"/>
                      <a:gd name="connsiteX3" fmla="*/ 998548 w 1273429"/>
                      <a:gd name="connsiteY3" fmla="*/ 799365 h 1050265"/>
                      <a:gd name="connsiteX4" fmla="*/ 633910 w 1273429"/>
                      <a:gd name="connsiteY4" fmla="*/ 1046196 h 1050265"/>
                      <a:gd name="connsiteX5" fmla="*/ 286100 w 1273429"/>
                      <a:gd name="connsiteY5" fmla="*/ 782534 h 1050265"/>
                      <a:gd name="connsiteX6" fmla="*/ 5610 w 1273429"/>
                      <a:gd name="connsiteY6" fmla="*/ 652996 h 1050265"/>
                      <a:gd name="connsiteX7" fmla="*/ 0 w 1273429"/>
                      <a:gd name="connsiteY7" fmla="*/ 0 h 1050265"/>
                      <a:gd name="connsiteX0" fmla="*/ 0 w 1273429"/>
                      <a:gd name="connsiteY0" fmla="*/ 0 h 1050265"/>
                      <a:gd name="connsiteX1" fmla="*/ 1267819 w 1273429"/>
                      <a:gd name="connsiteY1" fmla="*/ 0 h 1050265"/>
                      <a:gd name="connsiteX2" fmla="*/ 1273429 w 1273429"/>
                      <a:gd name="connsiteY2" fmla="*/ 658607 h 1050265"/>
                      <a:gd name="connsiteX3" fmla="*/ 998548 w 1273429"/>
                      <a:gd name="connsiteY3" fmla="*/ 799365 h 1050265"/>
                      <a:gd name="connsiteX4" fmla="*/ 633910 w 1273429"/>
                      <a:gd name="connsiteY4" fmla="*/ 1046196 h 1050265"/>
                      <a:gd name="connsiteX5" fmla="*/ 286100 w 1273429"/>
                      <a:gd name="connsiteY5" fmla="*/ 782534 h 1050265"/>
                      <a:gd name="connsiteX6" fmla="*/ 5610 w 1273429"/>
                      <a:gd name="connsiteY6" fmla="*/ 652996 h 1050265"/>
                      <a:gd name="connsiteX7" fmla="*/ 0 w 1273429"/>
                      <a:gd name="connsiteY7" fmla="*/ 0 h 1050265"/>
                      <a:gd name="connsiteX0" fmla="*/ 0 w 1273429"/>
                      <a:gd name="connsiteY0" fmla="*/ 0 h 1055759"/>
                      <a:gd name="connsiteX1" fmla="*/ 1267819 w 1273429"/>
                      <a:gd name="connsiteY1" fmla="*/ 0 h 1055759"/>
                      <a:gd name="connsiteX2" fmla="*/ 1273429 w 1273429"/>
                      <a:gd name="connsiteY2" fmla="*/ 658607 h 1055759"/>
                      <a:gd name="connsiteX3" fmla="*/ 998548 w 1273429"/>
                      <a:gd name="connsiteY3" fmla="*/ 799365 h 1055759"/>
                      <a:gd name="connsiteX4" fmla="*/ 577812 w 1273429"/>
                      <a:gd name="connsiteY4" fmla="*/ 1051806 h 1055759"/>
                      <a:gd name="connsiteX5" fmla="*/ 286100 w 1273429"/>
                      <a:gd name="connsiteY5" fmla="*/ 782534 h 1055759"/>
                      <a:gd name="connsiteX6" fmla="*/ 5610 w 1273429"/>
                      <a:gd name="connsiteY6" fmla="*/ 652996 h 1055759"/>
                      <a:gd name="connsiteX7" fmla="*/ 0 w 1273429"/>
                      <a:gd name="connsiteY7" fmla="*/ 0 h 1055759"/>
                      <a:gd name="connsiteX0" fmla="*/ 0 w 1273429"/>
                      <a:gd name="connsiteY0" fmla="*/ 0 h 1053902"/>
                      <a:gd name="connsiteX1" fmla="*/ 1267819 w 1273429"/>
                      <a:gd name="connsiteY1" fmla="*/ 0 h 1053902"/>
                      <a:gd name="connsiteX2" fmla="*/ 1273429 w 1273429"/>
                      <a:gd name="connsiteY2" fmla="*/ 658607 h 1053902"/>
                      <a:gd name="connsiteX3" fmla="*/ 998548 w 1273429"/>
                      <a:gd name="connsiteY3" fmla="*/ 799365 h 1053902"/>
                      <a:gd name="connsiteX4" fmla="*/ 577812 w 1273429"/>
                      <a:gd name="connsiteY4" fmla="*/ 1051806 h 1053902"/>
                      <a:gd name="connsiteX5" fmla="*/ 286100 w 1273429"/>
                      <a:gd name="connsiteY5" fmla="*/ 782534 h 1053902"/>
                      <a:gd name="connsiteX6" fmla="*/ 5610 w 1273429"/>
                      <a:gd name="connsiteY6" fmla="*/ 652996 h 1053902"/>
                      <a:gd name="connsiteX7" fmla="*/ 0 w 1273429"/>
                      <a:gd name="connsiteY7" fmla="*/ 0 h 1053902"/>
                      <a:gd name="connsiteX0" fmla="*/ 0 w 1273429"/>
                      <a:gd name="connsiteY0" fmla="*/ 0 h 1051806"/>
                      <a:gd name="connsiteX1" fmla="*/ 1267819 w 1273429"/>
                      <a:gd name="connsiteY1" fmla="*/ 0 h 1051806"/>
                      <a:gd name="connsiteX2" fmla="*/ 1273429 w 1273429"/>
                      <a:gd name="connsiteY2" fmla="*/ 658607 h 1051806"/>
                      <a:gd name="connsiteX3" fmla="*/ 998548 w 1273429"/>
                      <a:gd name="connsiteY3" fmla="*/ 799365 h 1051806"/>
                      <a:gd name="connsiteX4" fmla="*/ 577812 w 1273429"/>
                      <a:gd name="connsiteY4" fmla="*/ 1051806 h 1051806"/>
                      <a:gd name="connsiteX5" fmla="*/ 286100 w 1273429"/>
                      <a:gd name="connsiteY5" fmla="*/ 782534 h 1051806"/>
                      <a:gd name="connsiteX6" fmla="*/ 5610 w 1273429"/>
                      <a:gd name="connsiteY6" fmla="*/ 652996 h 1051806"/>
                      <a:gd name="connsiteX7" fmla="*/ 0 w 1273429"/>
                      <a:gd name="connsiteY7" fmla="*/ 0 h 1051806"/>
                      <a:gd name="connsiteX0" fmla="*/ 0 w 1273429"/>
                      <a:gd name="connsiteY0" fmla="*/ 0 h 1052036"/>
                      <a:gd name="connsiteX1" fmla="*/ 1267819 w 1273429"/>
                      <a:gd name="connsiteY1" fmla="*/ 0 h 1052036"/>
                      <a:gd name="connsiteX2" fmla="*/ 1273429 w 1273429"/>
                      <a:gd name="connsiteY2" fmla="*/ 658607 h 1052036"/>
                      <a:gd name="connsiteX3" fmla="*/ 998548 w 1273429"/>
                      <a:gd name="connsiteY3" fmla="*/ 799365 h 1052036"/>
                      <a:gd name="connsiteX4" fmla="*/ 577812 w 1273429"/>
                      <a:gd name="connsiteY4" fmla="*/ 1051806 h 1052036"/>
                      <a:gd name="connsiteX5" fmla="*/ 286100 w 1273429"/>
                      <a:gd name="connsiteY5" fmla="*/ 782534 h 1052036"/>
                      <a:gd name="connsiteX6" fmla="*/ 5610 w 1273429"/>
                      <a:gd name="connsiteY6" fmla="*/ 652996 h 1052036"/>
                      <a:gd name="connsiteX7" fmla="*/ 0 w 1273429"/>
                      <a:gd name="connsiteY7" fmla="*/ 0 h 1052036"/>
                      <a:gd name="connsiteX0" fmla="*/ 0 w 1273429"/>
                      <a:gd name="connsiteY0" fmla="*/ 0 h 940201"/>
                      <a:gd name="connsiteX1" fmla="*/ 1267819 w 1273429"/>
                      <a:gd name="connsiteY1" fmla="*/ 0 h 940201"/>
                      <a:gd name="connsiteX2" fmla="*/ 1273429 w 1273429"/>
                      <a:gd name="connsiteY2" fmla="*/ 658607 h 940201"/>
                      <a:gd name="connsiteX3" fmla="*/ 998548 w 1273429"/>
                      <a:gd name="connsiteY3" fmla="*/ 799365 h 940201"/>
                      <a:gd name="connsiteX4" fmla="*/ 695618 w 1273429"/>
                      <a:gd name="connsiteY4" fmla="*/ 939610 h 940201"/>
                      <a:gd name="connsiteX5" fmla="*/ 286100 w 1273429"/>
                      <a:gd name="connsiteY5" fmla="*/ 782534 h 940201"/>
                      <a:gd name="connsiteX6" fmla="*/ 5610 w 1273429"/>
                      <a:gd name="connsiteY6" fmla="*/ 652996 h 940201"/>
                      <a:gd name="connsiteX7" fmla="*/ 0 w 1273429"/>
                      <a:gd name="connsiteY7" fmla="*/ 0 h 940201"/>
                      <a:gd name="connsiteX0" fmla="*/ 0 w 1273429"/>
                      <a:gd name="connsiteY0" fmla="*/ 0 h 1040832"/>
                      <a:gd name="connsiteX1" fmla="*/ 1267819 w 1273429"/>
                      <a:gd name="connsiteY1" fmla="*/ 0 h 1040832"/>
                      <a:gd name="connsiteX2" fmla="*/ 1273429 w 1273429"/>
                      <a:gd name="connsiteY2" fmla="*/ 658607 h 1040832"/>
                      <a:gd name="connsiteX3" fmla="*/ 998548 w 1273429"/>
                      <a:gd name="connsiteY3" fmla="*/ 799365 h 1040832"/>
                      <a:gd name="connsiteX4" fmla="*/ 560983 w 1273429"/>
                      <a:gd name="connsiteY4" fmla="*/ 1040587 h 1040832"/>
                      <a:gd name="connsiteX5" fmla="*/ 286100 w 1273429"/>
                      <a:gd name="connsiteY5" fmla="*/ 782534 h 1040832"/>
                      <a:gd name="connsiteX6" fmla="*/ 5610 w 1273429"/>
                      <a:gd name="connsiteY6" fmla="*/ 652996 h 1040832"/>
                      <a:gd name="connsiteX7" fmla="*/ 0 w 1273429"/>
                      <a:gd name="connsiteY7" fmla="*/ 0 h 1040832"/>
                      <a:gd name="connsiteX0" fmla="*/ 0 w 1273429"/>
                      <a:gd name="connsiteY0" fmla="*/ 0 h 1040832"/>
                      <a:gd name="connsiteX1" fmla="*/ 1267819 w 1273429"/>
                      <a:gd name="connsiteY1" fmla="*/ 0 h 1040832"/>
                      <a:gd name="connsiteX2" fmla="*/ 1273429 w 1273429"/>
                      <a:gd name="connsiteY2" fmla="*/ 658607 h 1040832"/>
                      <a:gd name="connsiteX3" fmla="*/ 998548 w 1273429"/>
                      <a:gd name="connsiteY3" fmla="*/ 799365 h 1040832"/>
                      <a:gd name="connsiteX4" fmla="*/ 594642 w 1273429"/>
                      <a:gd name="connsiteY4" fmla="*/ 1040587 h 1040832"/>
                      <a:gd name="connsiteX5" fmla="*/ 286100 w 1273429"/>
                      <a:gd name="connsiteY5" fmla="*/ 782534 h 1040832"/>
                      <a:gd name="connsiteX6" fmla="*/ 5610 w 1273429"/>
                      <a:gd name="connsiteY6" fmla="*/ 652996 h 1040832"/>
                      <a:gd name="connsiteX7" fmla="*/ 0 w 1273429"/>
                      <a:gd name="connsiteY7" fmla="*/ 0 h 1040832"/>
                      <a:gd name="connsiteX0" fmla="*/ 0 w 1273429"/>
                      <a:gd name="connsiteY0" fmla="*/ 0 h 1012830"/>
                      <a:gd name="connsiteX1" fmla="*/ 1267819 w 1273429"/>
                      <a:gd name="connsiteY1" fmla="*/ 0 h 1012830"/>
                      <a:gd name="connsiteX2" fmla="*/ 1273429 w 1273429"/>
                      <a:gd name="connsiteY2" fmla="*/ 658607 h 1012830"/>
                      <a:gd name="connsiteX3" fmla="*/ 998548 w 1273429"/>
                      <a:gd name="connsiteY3" fmla="*/ 799365 h 1012830"/>
                      <a:gd name="connsiteX4" fmla="*/ 572202 w 1273429"/>
                      <a:gd name="connsiteY4" fmla="*/ 1012537 h 1012830"/>
                      <a:gd name="connsiteX5" fmla="*/ 286100 w 1273429"/>
                      <a:gd name="connsiteY5" fmla="*/ 782534 h 1012830"/>
                      <a:gd name="connsiteX6" fmla="*/ 5610 w 1273429"/>
                      <a:gd name="connsiteY6" fmla="*/ 652996 h 1012830"/>
                      <a:gd name="connsiteX7" fmla="*/ 0 w 1273429"/>
                      <a:gd name="connsiteY7" fmla="*/ 0 h 1012830"/>
                      <a:gd name="connsiteX0" fmla="*/ 0 w 1273429"/>
                      <a:gd name="connsiteY0" fmla="*/ 0 h 1035230"/>
                      <a:gd name="connsiteX1" fmla="*/ 1267819 w 1273429"/>
                      <a:gd name="connsiteY1" fmla="*/ 0 h 1035230"/>
                      <a:gd name="connsiteX2" fmla="*/ 1273429 w 1273429"/>
                      <a:gd name="connsiteY2" fmla="*/ 658607 h 1035230"/>
                      <a:gd name="connsiteX3" fmla="*/ 998548 w 1273429"/>
                      <a:gd name="connsiteY3" fmla="*/ 799365 h 1035230"/>
                      <a:gd name="connsiteX4" fmla="*/ 617081 w 1273429"/>
                      <a:gd name="connsiteY4" fmla="*/ 1034977 h 1035230"/>
                      <a:gd name="connsiteX5" fmla="*/ 286100 w 1273429"/>
                      <a:gd name="connsiteY5" fmla="*/ 782534 h 1035230"/>
                      <a:gd name="connsiteX6" fmla="*/ 5610 w 1273429"/>
                      <a:gd name="connsiteY6" fmla="*/ 652996 h 1035230"/>
                      <a:gd name="connsiteX7" fmla="*/ 0 w 1273429"/>
                      <a:gd name="connsiteY7" fmla="*/ 0 h 1035230"/>
                      <a:gd name="connsiteX0" fmla="*/ 0 w 1273429"/>
                      <a:gd name="connsiteY0" fmla="*/ 0 h 1034977"/>
                      <a:gd name="connsiteX1" fmla="*/ 1267819 w 1273429"/>
                      <a:gd name="connsiteY1" fmla="*/ 0 h 1034977"/>
                      <a:gd name="connsiteX2" fmla="*/ 1273429 w 1273429"/>
                      <a:gd name="connsiteY2" fmla="*/ 658607 h 1034977"/>
                      <a:gd name="connsiteX3" fmla="*/ 998548 w 1273429"/>
                      <a:gd name="connsiteY3" fmla="*/ 799365 h 1034977"/>
                      <a:gd name="connsiteX4" fmla="*/ 617081 w 1273429"/>
                      <a:gd name="connsiteY4" fmla="*/ 1034977 h 1034977"/>
                      <a:gd name="connsiteX5" fmla="*/ 286100 w 1273429"/>
                      <a:gd name="connsiteY5" fmla="*/ 782534 h 1034977"/>
                      <a:gd name="connsiteX6" fmla="*/ 5610 w 1273429"/>
                      <a:gd name="connsiteY6" fmla="*/ 652996 h 1034977"/>
                      <a:gd name="connsiteX7" fmla="*/ 0 w 1273429"/>
                      <a:gd name="connsiteY7" fmla="*/ 0 h 1034977"/>
                      <a:gd name="connsiteX0" fmla="*/ 0 w 1273429"/>
                      <a:gd name="connsiteY0" fmla="*/ 0 h 1034977"/>
                      <a:gd name="connsiteX1" fmla="*/ 1267819 w 1273429"/>
                      <a:gd name="connsiteY1" fmla="*/ 0 h 1034977"/>
                      <a:gd name="connsiteX2" fmla="*/ 1273429 w 1273429"/>
                      <a:gd name="connsiteY2" fmla="*/ 658607 h 1034977"/>
                      <a:gd name="connsiteX3" fmla="*/ 998548 w 1273429"/>
                      <a:gd name="connsiteY3" fmla="*/ 799365 h 1034977"/>
                      <a:gd name="connsiteX4" fmla="*/ 617081 w 1273429"/>
                      <a:gd name="connsiteY4" fmla="*/ 1034977 h 1034977"/>
                      <a:gd name="connsiteX5" fmla="*/ 286100 w 1273429"/>
                      <a:gd name="connsiteY5" fmla="*/ 782534 h 1034977"/>
                      <a:gd name="connsiteX6" fmla="*/ 5610 w 1273429"/>
                      <a:gd name="connsiteY6" fmla="*/ 652996 h 1034977"/>
                      <a:gd name="connsiteX7" fmla="*/ 0 w 1273429"/>
                      <a:gd name="connsiteY7" fmla="*/ 0 h 1034977"/>
                      <a:gd name="connsiteX0" fmla="*/ 0 w 1273429"/>
                      <a:gd name="connsiteY0" fmla="*/ 0 h 1034977"/>
                      <a:gd name="connsiteX1" fmla="*/ 1267819 w 1273429"/>
                      <a:gd name="connsiteY1" fmla="*/ 0 h 1034977"/>
                      <a:gd name="connsiteX2" fmla="*/ 1273429 w 1273429"/>
                      <a:gd name="connsiteY2" fmla="*/ 658607 h 1034977"/>
                      <a:gd name="connsiteX3" fmla="*/ 998548 w 1273429"/>
                      <a:gd name="connsiteY3" fmla="*/ 799365 h 1034977"/>
                      <a:gd name="connsiteX4" fmla="*/ 617081 w 1273429"/>
                      <a:gd name="connsiteY4" fmla="*/ 1034977 h 1034977"/>
                      <a:gd name="connsiteX5" fmla="*/ 286100 w 1273429"/>
                      <a:gd name="connsiteY5" fmla="*/ 782534 h 1034977"/>
                      <a:gd name="connsiteX6" fmla="*/ 5610 w 1273429"/>
                      <a:gd name="connsiteY6" fmla="*/ 652996 h 1034977"/>
                      <a:gd name="connsiteX7" fmla="*/ 0 w 1273429"/>
                      <a:gd name="connsiteY7" fmla="*/ 0 h 1034977"/>
                      <a:gd name="connsiteX0" fmla="*/ 0 w 1273429"/>
                      <a:gd name="connsiteY0" fmla="*/ 0 h 1046196"/>
                      <a:gd name="connsiteX1" fmla="*/ 1267819 w 1273429"/>
                      <a:gd name="connsiteY1" fmla="*/ 0 h 1046196"/>
                      <a:gd name="connsiteX2" fmla="*/ 1273429 w 1273429"/>
                      <a:gd name="connsiteY2" fmla="*/ 658607 h 1046196"/>
                      <a:gd name="connsiteX3" fmla="*/ 998548 w 1273429"/>
                      <a:gd name="connsiteY3" fmla="*/ 799365 h 1046196"/>
                      <a:gd name="connsiteX4" fmla="*/ 639521 w 1273429"/>
                      <a:gd name="connsiteY4" fmla="*/ 1046196 h 1046196"/>
                      <a:gd name="connsiteX5" fmla="*/ 286100 w 1273429"/>
                      <a:gd name="connsiteY5" fmla="*/ 782534 h 1046196"/>
                      <a:gd name="connsiteX6" fmla="*/ 5610 w 1273429"/>
                      <a:gd name="connsiteY6" fmla="*/ 652996 h 1046196"/>
                      <a:gd name="connsiteX7" fmla="*/ 0 w 1273429"/>
                      <a:gd name="connsiteY7" fmla="*/ 0 h 1046196"/>
                      <a:gd name="connsiteX0" fmla="*/ 0 w 1273429"/>
                      <a:gd name="connsiteY0" fmla="*/ 0 h 1046196"/>
                      <a:gd name="connsiteX1" fmla="*/ 1267819 w 1273429"/>
                      <a:gd name="connsiteY1" fmla="*/ 0 h 1046196"/>
                      <a:gd name="connsiteX2" fmla="*/ 1273429 w 1273429"/>
                      <a:gd name="connsiteY2" fmla="*/ 658607 h 1046196"/>
                      <a:gd name="connsiteX3" fmla="*/ 998548 w 1273429"/>
                      <a:gd name="connsiteY3" fmla="*/ 799365 h 1046196"/>
                      <a:gd name="connsiteX4" fmla="*/ 639521 w 1273429"/>
                      <a:gd name="connsiteY4" fmla="*/ 1046196 h 1046196"/>
                      <a:gd name="connsiteX5" fmla="*/ 286100 w 1273429"/>
                      <a:gd name="connsiteY5" fmla="*/ 782534 h 1046196"/>
                      <a:gd name="connsiteX6" fmla="*/ 5610 w 1273429"/>
                      <a:gd name="connsiteY6" fmla="*/ 652996 h 1046196"/>
                      <a:gd name="connsiteX7" fmla="*/ 0 w 1273429"/>
                      <a:gd name="connsiteY7" fmla="*/ 0 h 1046196"/>
                      <a:gd name="connsiteX0" fmla="*/ 0 w 1273429"/>
                      <a:gd name="connsiteY0" fmla="*/ 0 h 1046196"/>
                      <a:gd name="connsiteX1" fmla="*/ 1267819 w 1273429"/>
                      <a:gd name="connsiteY1" fmla="*/ 0 h 1046196"/>
                      <a:gd name="connsiteX2" fmla="*/ 1273429 w 1273429"/>
                      <a:gd name="connsiteY2" fmla="*/ 658607 h 1046196"/>
                      <a:gd name="connsiteX3" fmla="*/ 998548 w 1273429"/>
                      <a:gd name="connsiteY3" fmla="*/ 799365 h 1046196"/>
                      <a:gd name="connsiteX4" fmla="*/ 639521 w 1273429"/>
                      <a:gd name="connsiteY4" fmla="*/ 1046196 h 1046196"/>
                      <a:gd name="connsiteX5" fmla="*/ 286100 w 1273429"/>
                      <a:gd name="connsiteY5" fmla="*/ 782534 h 1046196"/>
                      <a:gd name="connsiteX6" fmla="*/ 5610 w 1273429"/>
                      <a:gd name="connsiteY6" fmla="*/ 652996 h 1046196"/>
                      <a:gd name="connsiteX7" fmla="*/ 0 w 1273429"/>
                      <a:gd name="connsiteY7" fmla="*/ 0 h 1046196"/>
                      <a:gd name="connsiteX0" fmla="*/ 0 w 1273429"/>
                      <a:gd name="connsiteY0" fmla="*/ 0 h 1046196"/>
                      <a:gd name="connsiteX1" fmla="*/ 1267819 w 1273429"/>
                      <a:gd name="connsiteY1" fmla="*/ 0 h 1046196"/>
                      <a:gd name="connsiteX2" fmla="*/ 1273429 w 1273429"/>
                      <a:gd name="connsiteY2" fmla="*/ 658607 h 1046196"/>
                      <a:gd name="connsiteX3" fmla="*/ 998548 w 1273429"/>
                      <a:gd name="connsiteY3" fmla="*/ 799365 h 1046196"/>
                      <a:gd name="connsiteX4" fmla="*/ 673180 w 1273429"/>
                      <a:gd name="connsiteY4" fmla="*/ 1046196 h 1046196"/>
                      <a:gd name="connsiteX5" fmla="*/ 286100 w 1273429"/>
                      <a:gd name="connsiteY5" fmla="*/ 782534 h 1046196"/>
                      <a:gd name="connsiteX6" fmla="*/ 5610 w 1273429"/>
                      <a:gd name="connsiteY6" fmla="*/ 652996 h 1046196"/>
                      <a:gd name="connsiteX7" fmla="*/ 0 w 1273429"/>
                      <a:gd name="connsiteY7" fmla="*/ 0 h 1046196"/>
                      <a:gd name="connsiteX0" fmla="*/ 0 w 1273429"/>
                      <a:gd name="connsiteY0" fmla="*/ 0 h 1046196"/>
                      <a:gd name="connsiteX1" fmla="*/ 1267819 w 1273429"/>
                      <a:gd name="connsiteY1" fmla="*/ 0 h 1046196"/>
                      <a:gd name="connsiteX2" fmla="*/ 1273429 w 1273429"/>
                      <a:gd name="connsiteY2" fmla="*/ 658607 h 1046196"/>
                      <a:gd name="connsiteX3" fmla="*/ 998548 w 1273429"/>
                      <a:gd name="connsiteY3" fmla="*/ 799365 h 1046196"/>
                      <a:gd name="connsiteX4" fmla="*/ 673180 w 1273429"/>
                      <a:gd name="connsiteY4" fmla="*/ 1046196 h 1046196"/>
                      <a:gd name="connsiteX5" fmla="*/ 286100 w 1273429"/>
                      <a:gd name="connsiteY5" fmla="*/ 782534 h 1046196"/>
                      <a:gd name="connsiteX6" fmla="*/ 5610 w 1273429"/>
                      <a:gd name="connsiteY6" fmla="*/ 652996 h 1046196"/>
                      <a:gd name="connsiteX7" fmla="*/ 0 w 1273429"/>
                      <a:gd name="connsiteY7" fmla="*/ 0 h 1046196"/>
                      <a:gd name="connsiteX0" fmla="*/ 0 w 1273429"/>
                      <a:gd name="connsiteY0" fmla="*/ 0 h 1046196"/>
                      <a:gd name="connsiteX1" fmla="*/ 1267819 w 1273429"/>
                      <a:gd name="connsiteY1" fmla="*/ 0 h 1046196"/>
                      <a:gd name="connsiteX2" fmla="*/ 1273429 w 1273429"/>
                      <a:gd name="connsiteY2" fmla="*/ 658607 h 1046196"/>
                      <a:gd name="connsiteX3" fmla="*/ 998548 w 1273429"/>
                      <a:gd name="connsiteY3" fmla="*/ 799365 h 1046196"/>
                      <a:gd name="connsiteX4" fmla="*/ 673180 w 1273429"/>
                      <a:gd name="connsiteY4" fmla="*/ 1046196 h 1046196"/>
                      <a:gd name="connsiteX5" fmla="*/ 286100 w 1273429"/>
                      <a:gd name="connsiteY5" fmla="*/ 782534 h 1046196"/>
                      <a:gd name="connsiteX6" fmla="*/ 5610 w 1273429"/>
                      <a:gd name="connsiteY6" fmla="*/ 652996 h 1046196"/>
                      <a:gd name="connsiteX7" fmla="*/ 0 w 1273429"/>
                      <a:gd name="connsiteY7" fmla="*/ 0 h 1046196"/>
                      <a:gd name="connsiteX0" fmla="*/ 0 w 1273429"/>
                      <a:gd name="connsiteY0" fmla="*/ 0 h 1046196"/>
                      <a:gd name="connsiteX1" fmla="*/ 1267819 w 1273429"/>
                      <a:gd name="connsiteY1" fmla="*/ 0 h 1046196"/>
                      <a:gd name="connsiteX2" fmla="*/ 1273429 w 1273429"/>
                      <a:gd name="connsiteY2" fmla="*/ 658607 h 1046196"/>
                      <a:gd name="connsiteX3" fmla="*/ 998548 w 1273429"/>
                      <a:gd name="connsiteY3" fmla="*/ 799365 h 1046196"/>
                      <a:gd name="connsiteX4" fmla="*/ 673180 w 1273429"/>
                      <a:gd name="connsiteY4" fmla="*/ 1046196 h 1046196"/>
                      <a:gd name="connsiteX5" fmla="*/ 286100 w 1273429"/>
                      <a:gd name="connsiteY5" fmla="*/ 782534 h 1046196"/>
                      <a:gd name="connsiteX6" fmla="*/ 5610 w 1273429"/>
                      <a:gd name="connsiteY6" fmla="*/ 652996 h 1046196"/>
                      <a:gd name="connsiteX7" fmla="*/ 0 w 1273429"/>
                      <a:gd name="connsiteY7" fmla="*/ 0 h 1046196"/>
                      <a:gd name="connsiteX0" fmla="*/ 0 w 1273429"/>
                      <a:gd name="connsiteY0" fmla="*/ 0 h 1046196"/>
                      <a:gd name="connsiteX1" fmla="*/ 1267819 w 1273429"/>
                      <a:gd name="connsiteY1" fmla="*/ 0 h 1046196"/>
                      <a:gd name="connsiteX2" fmla="*/ 1273429 w 1273429"/>
                      <a:gd name="connsiteY2" fmla="*/ 658607 h 1046196"/>
                      <a:gd name="connsiteX3" fmla="*/ 998548 w 1273429"/>
                      <a:gd name="connsiteY3" fmla="*/ 799365 h 1046196"/>
                      <a:gd name="connsiteX4" fmla="*/ 673180 w 1273429"/>
                      <a:gd name="connsiteY4" fmla="*/ 1046196 h 1046196"/>
                      <a:gd name="connsiteX5" fmla="*/ 286100 w 1273429"/>
                      <a:gd name="connsiteY5" fmla="*/ 782534 h 1046196"/>
                      <a:gd name="connsiteX6" fmla="*/ 2782 w 1273429"/>
                      <a:gd name="connsiteY6" fmla="*/ 652996 h 1046196"/>
                      <a:gd name="connsiteX7" fmla="*/ 0 w 1273429"/>
                      <a:gd name="connsiteY7" fmla="*/ 0 h 1046196"/>
                      <a:gd name="connsiteX0" fmla="*/ 307 w 1273736"/>
                      <a:gd name="connsiteY0" fmla="*/ 0 h 1046196"/>
                      <a:gd name="connsiteX1" fmla="*/ 1268126 w 1273736"/>
                      <a:gd name="connsiteY1" fmla="*/ 0 h 1046196"/>
                      <a:gd name="connsiteX2" fmla="*/ 1273736 w 1273736"/>
                      <a:gd name="connsiteY2" fmla="*/ 658607 h 1046196"/>
                      <a:gd name="connsiteX3" fmla="*/ 998855 w 1273736"/>
                      <a:gd name="connsiteY3" fmla="*/ 799365 h 1046196"/>
                      <a:gd name="connsiteX4" fmla="*/ 673487 w 1273736"/>
                      <a:gd name="connsiteY4" fmla="*/ 1046196 h 1046196"/>
                      <a:gd name="connsiteX5" fmla="*/ 286407 w 1273736"/>
                      <a:gd name="connsiteY5" fmla="*/ 782534 h 1046196"/>
                      <a:gd name="connsiteX6" fmla="*/ 262 w 1273736"/>
                      <a:gd name="connsiteY6" fmla="*/ 650491 h 1046196"/>
                      <a:gd name="connsiteX7" fmla="*/ 307 w 1273736"/>
                      <a:gd name="connsiteY7" fmla="*/ 0 h 1046196"/>
                      <a:gd name="connsiteX0" fmla="*/ 307 w 1268126"/>
                      <a:gd name="connsiteY0" fmla="*/ 0 h 1046196"/>
                      <a:gd name="connsiteX1" fmla="*/ 1268126 w 1268126"/>
                      <a:gd name="connsiteY1" fmla="*/ 0 h 1046196"/>
                      <a:gd name="connsiteX2" fmla="*/ 1262425 w 1268126"/>
                      <a:gd name="connsiteY2" fmla="*/ 658607 h 1046196"/>
                      <a:gd name="connsiteX3" fmla="*/ 998855 w 1268126"/>
                      <a:gd name="connsiteY3" fmla="*/ 799365 h 1046196"/>
                      <a:gd name="connsiteX4" fmla="*/ 673487 w 1268126"/>
                      <a:gd name="connsiteY4" fmla="*/ 1046196 h 1046196"/>
                      <a:gd name="connsiteX5" fmla="*/ 286407 w 1268126"/>
                      <a:gd name="connsiteY5" fmla="*/ 782534 h 1046196"/>
                      <a:gd name="connsiteX6" fmla="*/ 262 w 1268126"/>
                      <a:gd name="connsiteY6" fmla="*/ 650491 h 1046196"/>
                      <a:gd name="connsiteX7" fmla="*/ 307 w 1268126"/>
                      <a:gd name="connsiteY7" fmla="*/ 0 h 1046196"/>
                      <a:gd name="connsiteX0" fmla="*/ 307 w 1268634"/>
                      <a:gd name="connsiteY0" fmla="*/ 0 h 1046196"/>
                      <a:gd name="connsiteX1" fmla="*/ 1268126 w 1268634"/>
                      <a:gd name="connsiteY1" fmla="*/ 0 h 1046196"/>
                      <a:gd name="connsiteX2" fmla="*/ 1268081 w 1268634"/>
                      <a:gd name="connsiteY2" fmla="*/ 658607 h 1046196"/>
                      <a:gd name="connsiteX3" fmla="*/ 998855 w 1268634"/>
                      <a:gd name="connsiteY3" fmla="*/ 799365 h 1046196"/>
                      <a:gd name="connsiteX4" fmla="*/ 673487 w 1268634"/>
                      <a:gd name="connsiteY4" fmla="*/ 1046196 h 1046196"/>
                      <a:gd name="connsiteX5" fmla="*/ 286407 w 1268634"/>
                      <a:gd name="connsiteY5" fmla="*/ 782534 h 1046196"/>
                      <a:gd name="connsiteX6" fmla="*/ 262 w 1268634"/>
                      <a:gd name="connsiteY6" fmla="*/ 650491 h 1046196"/>
                      <a:gd name="connsiteX7" fmla="*/ 307 w 1268634"/>
                      <a:gd name="connsiteY7" fmla="*/ 0 h 1046196"/>
                      <a:gd name="connsiteX0" fmla="*/ 307 w 1268126"/>
                      <a:gd name="connsiteY0" fmla="*/ 0 h 1046196"/>
                      <a:gd name="connsiteX1" fmla="*/ 1268126 w 1268126"/>
                      <a:gd name="connsiteY1" fmla="*/ 0 h 1046196"/>
                      <a:gd name="connsiteX2" fmla="*/ 1268081 w 1268126"/>
                      <a:gd name="connsiteY2" fmla="*/ 658607 h 1046196"/>
                      <a:gd name="connsiteX3" fmla="*/ 998855 w 1268126"/>
                      <a:gd name="connsiteY3" fmla="*/ 799365 h 1046196"/>
                      <a:gd name="connsiteX4" fmla="*/ 673487 w 1268126"/>
                      <a:gd name="connsiteY4" fmla="*/ 1046196 h 1046196"/>
                      <a:gd name="connsiteX5" fmla="*/ 286407 w 1268126"/>
                      <a:gd name="connsiteY5" fmla="*/ 782534 h 1046196"/>
                      <a:gd name="connsiteX6" fmla="*/ 262 w 1268126"/>
                      <a:gd name="connsiteY6" fmla="*/ 650491 h 1046196"/>
                      <a:gd name="connsiteX7" fmla="*/ 307 w 1268126"/>
                      <a:gd name="connsiteY7" fmla="*/ 0 h 1046196"/>
                      <a:gd name="connsiteX0" fmla="*/ 307 w 1268126"/>
                      <a:gd name="connsiteY0" fmla="*/ 0 h 1046196"/>
                      <a:gd name="connsiteX1" fmla="*/ 1268126 w 1268126"/>
                      <a:gd name="connsiteY1" fmla="*/ 0 h 1046196"/>
                      <a:gd name="connsiteX2" fmla="*/ 1268081 w 1268126"/>
                      <a:gd name="connsiteY2" fmla="*/ 658607 h 1046196"/>
                      <a:gd name="connsiteX3" fmla="*/ 998855 w 1268126"/>
                      <a:gd name="connsiteY3" fmla="*/ 799365 h 1046196"/>
                      <a:gd name="connsiteX4" fmla="*/ 637482 w 1268126"/>
                      <a:gd name="connsiteY4" fmla="*/ 1046196 h 1046196"/>
                      <a:gd name="connsiteX5" fmla="*/ 286407 w 1268126"/>
                      <a:gd name="connsiteY5" fmla="*/ 782534 h 1046196"/>
                      <a:gd name="connsiteX6" fmla="*/ 262 w 1268126"/>
                      <a:gd name="connsiteY6" fmla="*/ 650491 h 1046196"/>
                      <a:gd name="connsiteX7" fmla="*/ 307 w 1268126"/>
                      <a:gd name="connsiteY7" fmla="*/ 0 h 1046196"/>
                      <a:gd name="connsiteX0" fmla="*/ 307 w 1268126"/>
                      <a:gd name="connsiteY0" fmla="*/ 0 h 1058721"/>
                      <a:gd name="connsiteX1" fmla="*/ 1268126 w 1268126"/>
                      <a:gd name="connsiteY1" fmla="*/ 0 h 1058721"/>
                      <a:gd name="connsiteX2" fmla="*/ 1268081 w 1268126"/>
                      <a:gd name="connsiteY2" fmla="*/ 658607 h 1058721"/>
                      <a:gd name="connsiteX3" fmla="*/ 998855 w 1268126"/>
                      <a:gd name="connsiteY3" fmla="*/ 799365 h 1058721"/>
                      <a:gd name="connsiteX4" fmla="*/ 637482 w 1268126"/>
                      <a:gd name="connsiteY4" fmla="*/ 1046196 h 1058721"/>
                      <a:gd name="connsiteX5" fmla="*/ 286407 w 1268126"/>
                      <a:gd name="connsiteY5" fmla="*/ 782534 h 1058721"/>
                      <a:gd name="connsiteX6" fmla="*/ 262 w 1268126"/>
                      <a:gd name="connsiteY6" fmla="*/ 650491 h 1058721"/>
                      <a:gd name="connsiteX7" fmla="*/ 307 w 1268126"/>
                      <a:gd name="connsiteY7" fmla="*/ 0 h 1058721"/>
                      <a:gd name="connsiteX0" fmla="*/ 307 w 1268126"/>
                      <a:gd name="connsiteY0" fmla="*/ 0 h 1058721"/>
                      <a:gd name="connsiteX1" fmla="*/ 1268126 w 1268126"/>
                      <a:gd name="connsiteY1" fmla="*/ 0 h 1058721"/>
                      <a:gd name="connsiteX2" fmla="*/ 1268081 w 1268126"/>
                      <a:gd name="connsiteY2" fmla="*/ 658607 h 1058721"/>
                      <a:gd name="connsiteX3" fmla="*/ 998855 w 1268126"/>
                      <a:gd name="connsiteY3" fmla="*/ 799365 h 1058721"/>
                      <a:gd name="connsiteX4" fmla="*/ 637482 w 1268126"/>
                      <a:gd name="connsiteY4" fmla="*/ 1046196 h 1058721"/>
                      <a:gd name="connsiteX5" fmla="*/ 286407 w 1268126"/>
                      <a:gd name="connsiteY5" fmla="*/ 782534 h 1058721"/>
                      <a:gd name="connsiteX6" fmla="*/ 262 w 1268126"/>
                      <a:gd name="connsiteY6" fmla="*/ 650491 h 1058721"/>
                      <a:gd name="connsiteX7" fmla="*/ 307 w 1268126"/>
                      <a:gd name="connsiteY7" fmla="*/ 0 h 1058721"/>
                      <a:gd name="connsiteX0" fmla="*/ 307 w 1268126"/>
                      <a:gd name="connsiteY0" fmla="*/ 0 h 818628"/>
                      <a:gd name="connsiteX1" fmla="*/ 1268126 w 1268126"/>
                      <a:gd name="connsiteY1" fmla="*/ 0 h 818628"/>
                      <a:gd name="connsiteX2" fmla="*/ 1268081 w 1268126"/>
                      <a:gd name="connsiteY2" fmla="*/ 658607 h 818628"/>
                      <a:gd name="connsiteX3" fmla="*/ 998855 w 1268126"/>
                      <a:gd name="connsiteY3" fmla="*/ 799365 h 818628"/>
                      <a:gd name="connsiteX4" fmla="*/ 286407 w 1268126"/>
                      <a:gd name="connsiteY4" fmla="*/ 782534 h 818628"/>
                      <a:gd name="connsiteX5" fmla="*/ 262 w 1268126"/>
                      <a:gd name="connsiteY5" fmla="*/ 650491 h 818628"/>
                      <a:gd name="connsiteX6" fmla="*/ 307 w 1268126"/>
                      <a:gd name="connsiteY6" fmla="*/ 0 h 818628"/>
                      <a:gd name="connsiteX0" fmla="*/ 307 w 1268126"/>
                      <a:gd name="connsiteY0" fmla="*/ 0 h 958884"/>
                      <a:gd name="connsiteX1" fmla="*/ 1268126 w 1268126"/>
                      <a:gd name="connsiteY1" fmla="*/ 0 h 958884"/>
                      <a:gd name="connsiteX2" fmla="*/ 1268081 w 1268126"/>
                      <a:gd name="connsiteY2" fmla="*/ 658607 h 958884"/>
                      <a:gd name="connsiteX3" fmla="*/ 998855 w 1268126"/>
                      <a:gd name="connsiteY3" fmla="*/ 799365 h 958884"/>
                      <a:gd name="connsiteX4" fmla="*/ 286407 w 1268126"/>
                      <a:gd name="connsiteY4" fmla="*/ 782534 h 958884"/>
                      <a:gd name="connsiteX5" fmla="*/ 262 w 1268126"/>
                      <a:gd name="connsiteY5" fmla="*/ 650491 h 958884"/>
                      <a:gd name="connsiteX6" fmla="*/ 307 w 1268126"/>
                      <a:gd name="connsiteY6" fmla="*/ 0 h 958884"/>
                      <a:gd name="connsiteX0" fmla="*/ 307 w 1268126"/>
                      <a:gd name="connsiteY0" fmla="*/ 0 h 1051294"/>
                      <a:gd name="connsiteX1" fmla="*/ 1268126 w 1268126"/>
                      <a:gd name="connsiteY1" fmla="*/ 0 h 1051294"/>
                      <a:gd name="connsiteX2" fmla="*/ 1268081 w 1268126"/>
                      <a:gd name="connsiteY2" fmla="*/ 658607 h 1051294"/>
                      <a:gd name="connsiteX3" fmla="*/ 998855 w 1268126"/>
                      <a:gd name="connsiteY3" fmla="*/ 799365 h 1051294"/>
                      <a:gd name="connsiteX4" fmla="*/ 286407 w 1268126"/>
                      <a:gd name="connsiteY4" fmla="*/ 782534 h 1051294"/>
                      <a:gd name="connsiteX5" fmla="*/ 262 w 1268126"/>
                      <a:gd name="connsiteY5" fmla="*/ 650491 h 1051294"/>
                      <a:gd name="connsiteX6" fmla="*/ 307 w 1268126"/>
                      <a:gd name="connsiteY6" fmla="*/ 0 h 1051294"/>
                      <a:gd name="connsiteX0" fmla="*/ 307 w 1268126"/>
                      <a:gd name="connsiteY0" fmla="*/ 0 h 1051294"/>
                      <a:gd name="connsiteX1" fmla="*/ 1268126 w 1268126"/>
                      <a:gd name="connsiteY1" fmla="*/ 0 h 1051294"/>
                      <a:gd name="connsiteX2" fmla="*/ 1268081 w 1268126"/>
                      <a:gd name="connsiteY2" fmla="*/ 658607 h 1051294"/>
                      <a:gd name="connsiteX3" fmla="*/ 998855 w 1268126"/>
                      <a:gd name="connsiteY3" fmla="*/ 799365 h 1051294"/>
                      <a:gd name="connsiteX4" fmla="*/ 286407 w 1268126"/>
                      <a:gd name="connsiteY4" fmla="*/ 782534 h 1051294"/>
                      <a:gd name="connsiteX5" fmla="*/ 262 w 1268126"/>
                      <a:gd name="connsiteY5" fmla="*/ 650491 h 1051294"/>
                      <a:gd name="connsiteX6" fmla="*/ 307 w 1268126"/>
                      <a:gd name="connsiteY6" fmla="*/ 0 h 1051294"/>
                      <a:gd name="connsiteX0" fmla="*/ 307 w 1268126"/>
                      <a:gd name="connsiteY0" fmla="*/ 0 h 1039266"/>
                      <a:gd name="connsiteX1" fmla="*/ 1268126 w 1268126"/>
                      <a:gd name="connsiteY1" fmla="*/ 0 h 1039266"/>
                      <a:gd name="connsiteX2" fmla="*/ 1268081 w 1268126"/>
                      <a:gd name="connsiteY2" fmla="*/ 658607 h 1039266"/>
                      <a:gd name="connsiteX3" fmla="*/ 998855 w 1268126"/>
                      <a:gd name="connsiteY3" fmla="*/ 799365 h 1039266"/>
                      <a:gd name="connsiteX4" fmla="*/ 286407 w 1268126"/>
                      <a:gd name="connsiteY4" fmla="*/ 782534 h 1039266"/>
                      <a:gd name="connsiteX5" fmla="*/ 262 w 1268126"/>
                      <a:gd name="connsiteY5" fmla="*/ 650491 h 1039266"/>
                      <a:gd name="connsiteX6" fmla="*/ 307 w 1268126"/>
                      <a:gd name="connsiteY6" fmla="*/ 0 h 1039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68126" h="1039266">
                        <a:moveTo>
                          <a:pt x="307" y="0"/>
                        </a:moveTo>
                        <a:lnTo>
                          <a:pt x="1268126" y="0"/>
                        </a:lnTo>
                        <a:cubicBezTo>
                          <a:pt x="1266226" y="219536"/>
                          <a:pt x="1267153" y="441576"/>
                          <a:pt x="1268081" y="658607"/>
                        </a:cubicBezTo>
                        <a:cubicBezTo>
                          <a:pt x="1247512" y="789674"/>
                          <a:pt x="1142840" y="853422"/>
                          <a:pt x="998855" y="799365"/>
                        </a:cubicBezTo>
                        <a:cubicBezTo>
                          <a:pt x="967261" y="1117730"/>
                          <a:pt x="284815" y="1126322"/>
                          <a:pt x="286407" y="782534"/>
                        </a:cubicBezTo>
                        <a:cubicBezTo>
                          <a:pt x="157381" y="832852"/>
                          <a:pt x="39530" y="779688"/>
                          <a:pt x="262" y="650491"/>
                        </a:cubicBezTo>
                        <a:cubicBezTo>
                          <a:pt x="-665" y="432826"/>
                          <a:pt x="1234" y="217665"/>
                          <a:pt x="307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Rounded Rectangle 16"/>
                  <p:cNvSpPr/>
                  <p:nvPr/>
                </p:nvSpPr>
                <p:spPr>
                  <a:xfrm>
                    <a:off x="2053842" y="2342412"/>
                    <a:ext cx="433034" cy="5186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Rounded Rectangle 17"/>
                  <p:cNvSpPr/>
                  <p:nvPr/>
                </p:nvSpPr>
                <p:spPr>
                  <a:xfrm>
                    <a:off x="2053842" y="2259243"/>
                    <a:ext cx="433034" cy="5186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Rounded Rectangle 18"/>
                  <p:cNvSpPr/>
                  <p:nvPr/>
                </p:nvSpPr>
                <p:spPr>
                  <a:xfrm>
                    <a:off x="2053842" y="2425581"/>
                    <a:ext cx="433034" cy="5186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Rectangle 16"/>
                  <p:cNvSpPr/>
                  <p:nvPr/>
                </p:nvSpPr>
                <p:spPr>
                  <a:xfrm>
                    <a:off x="2283767" y="1246889"/>
                    <a:ext cx="230798" cy="147459"/>
                  </a:xfrm>
                  <a:custGeom>
                    <a:avLst/>
                    <a:gdLst>
                      <a:gd name="connsiteX0" fmla="*/ 0 w 691116"/>
                      <a:gd name="connsiteY0" fmla="*/ 0 h 478465"/>
                      <a:gd name="connsiteX1" fmla="*/ 691116 w 691116"/>
                      <a:gd name="connsiteY1" fmla="*/ 0 h 478465"/>
                      <a:gd name="connsiteX2" fmla="*/ 691116 w 691116"/>
                      <a:gd name="connsiteY2" fmla="*/ 478465 h 478465"/>
                      <a:gd name="connsiteX3" fmla="*/ 0 w 691116"/>
                      <a:gd name="connsiteY3" fmla="*/ 478465 h 478465"/>
                      <a:gd name="connsiteX4" fmla="*/ 0 w 691116"/>
                      <a:gd name="connsiteY4" fmla="*/ 0 h 478465"/>
                      <a:gd name="connsiteX0" fmla="*/ 180754 w 871870"/>
                      <a:gd name="connsiteY0" fmla="*/ 0 h 478465"/>
                      <a:gd name="connsiteX1" fmla="*/ 871870 w 871870"/>
                      <a:gd name="connsiteY1" fmla="*/ 0 h 478465"/>
                      <a:gd name="connsiteX2" fmla="*/ 871870 w 871870"/>
                      <a:gd name="connsiteY2" fmla="*/ 478465 h 478465"/>
                      <a:gd name="connsiteX3" fmla="*/ 0 w 871870"/>
                      <a:gd name="connsiteY3" fmla="*/ 170121 h 478465"/>
                      <a:gd name="connsiteX4" fmla="*/ 180754 w 871870"/>
                      <a:gd name="connsiteY4" fmla="*/ 0 h 478465"/>
                      <a:gd name="connsiteX0" fmla="*/ 167597 w 871870"/>
                      <a:gd name="connsiteY0" fmla="*/ 0 h 481754"/>
                      <a:gd name="connsiteX1" fmla="*/ 871870 w 871870"/>
                      <a:gd name="connsiteY1" fmla="*/ 3289 h 481754"/>
                      <a:gd name="connsiteX2" fmla="*/ 871870 w 871870"/>
                      <a:gd name="connsiteY2" fmla="*/ 481754 h 481754"/>
                      <a:gd name="connsiteX3" fmla="*/ 0 w 871870"/>
                      <a:gd name="connsiteY3" fmla="*/ 173410 h 481754"/>
                      <a:gd name="connsiteX4" fmla="*/ 167597 w 871870"/>
                      <a:gd name="connsiteY4" fmla="*/ 0 h 481754"/>
                      <a:gd name="connsiteX0" fmla="*/ 157729 w 862002"/>
                      <a:gd name="connsiteY0" fmla="*/ 0 h 481754"/>
                      <a:gd name="connsiteX1" fmla="*/ 862002 w 862002"/>
                      <a:gd name="connsiteY1" fmla="*/ 3289 h 481754"/>
                      <a:gd name="connsiteX2" fmla="*/ 862002 w 862002"/>
                      <a:gd name="connsiteY2" fmla="*/ 481754 h 481754"/>
                      <a:gd name="connsiteX3" fmla="*/ 0 w 862002"/>
                      <a:gd name="connsiteY3" fmla="*/ 150385 h 481754"/>
                      <a:gd name="connsiteX4" fmla="*/ 157729 w 862002"/>
                      <a:gd name="connsiteY4" fmla="*/ 0 h 481754"/>
                      <a:gd name="connsiteX0" fmla="*/ 157729 w 862002"/>
                      <a:gd name="connsiteY0" fmla="*/ 0 h 498200"/>
                      <a:gd name="connsiteX1" fmla="*/ 862002 w 862002"/>
                      <a:gd name="connsiteY1" fmla="*/ 3289 h 498200"/>
                      <a:gd name="connsiteX2" fmla="*/ 615311 w 862002"/>
                      <a:gd name="connsiteY2" fmla="*/ 498200 h 498200"/>
                      <a:gd name="connsiteX3" fmla="*/ 0 w 862002"/>
                      <a:gd name="connsiteY3" fmla="*/ 150385 h 498200"/>
                      <a:gd name="connsiteX4" fmla="*/ 157729 w 86200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70886 w 789639"/>
                      <a:gd name="connsiteY0" fmla="*/ 0 h 498200"/>
                      <a:gd name="connsiteX1" fmla="*/ 789639 w 789639"/>
                      <a:gd name="connsiteY1" fmla="*/ 338789 h 498200"/>
                      <a:gd name="connsiteX2" fmla="*/ 628468 w 789639"/>
                      <a:gd name="connsiteY2" fmla="*/ 498200 h 498200"/>
                      <a:gd name="connsiteX3" fmla="*/ 0 w 789639"/>
                      <a:gd name="connsiteY3" fmla="*/ 156963 h 498200"/>
                      <a:gd name="connsiteX4" fmla="*/ 170886 w 789639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771" h="498200">
                        <a:moveTo>
                          <a:pt x="161018" y="0"/>
                        </a:moveTo>
                        <a:cubicBezTo>
                          <a:pt x="288328" y="4386"/>
                          <a:pt x="636015" y="117315"/>
                          <a:pt x="779771" y="338789"/>
                        </a:cubicBezTo>
                        <a:lnTo>
                          <a:pt x="618600" y="498200"/>
                        </a:lnTo>
                        <a:cubicBezTo>
                          <a:pt x="479279" y="326346"/>
                          <a:pt x="159055" y="200539"/>
                          <a:pt x="0" y="156963"/>
                        </a:cubicBezTo>
                        <a:lnTo>
                          <a:pt x="161018" y="0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4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Rectangle 16"/>
                  <p:cNvSpPr/>
                  <p:nvPr/>
                </p:nvSpPr>
                <p:spPr>
                  <a:xfrm>
                    <a:off x="2497948" y="1399736"/>
                    <a:ext cx="89634" cy="149405"/>
                  </a:xfrm>
                  <a:custGeom>
                    <a:avLst/>
                    <a:gdLst>
                      <a:gd name="connsiteX0" fmla="*/ 0 w 691116"/>
                      <a:gd name="connsiteY0" fmla="*/ 0 h 478465"/>
                      <a:gd name="connsiteX1" fmla="*/ 691116 w 691116"/>
                      <a:gd name="connsiteY1" fmla="*/ 0 h 478465"/>
                      <a:gd name="connsiteX2" fmla="*/ 691116 w 691116"/>
                      <a:gd name="connsiteY2" fmla="*/ 478465 h 478465"/>
                      <a:gd name="connsiteX3" fmla="*/ 0 w 691116"/>
                      <a:gd name="connsiteY3" fmla="*/ 478465 h 478465"/>
                      <a:gd name="connsiteX4" fmla="*/ 0 w 691116"/>
                      <a:gd name="connsiteY4" fmla="*/ 0 h 478465"/>
                      <a:gd name="connsiteX0" fmla="*/ 180754 w 871870"/>
                      <a:gd name="connsiteY0" fmla="*/ 0 h 478465"/>
                      <a:gd name="connsiteX1" fmla="*/ 871870 w 871870"/>
                      <a:gd name="connsiteY1" fmla="*/ 0 h 478465"/>
                      <a:gd name="connsiteX2" fmla="*/ 871870 w 871870"/>
                      <a:gd name="connsiteY2" fmla="*/ 478465 h 478465"/>
                      <a:gd name="connsiteX3" fmla="*/ 0 w 871870"/>
                      <a:gd name="connsiteY3" fmla="*/ 170121 h 478465"/>
                      <a:gd name="connsiteX4" fmla="*/ 180754 w 871870"/>
                      <a:gd name="connsiteY4" fmla="*/ 0 h 478465"/>
                      <a:gd name="connsiteX0" fmla="*/ 167597 w 871870"/>
                      <a:gd name="connsiteY0" fmla="*/ 0 h 481754"/>
                      <a:gd name="connsiteX1" fmla="*/ 871870 w 871870"/>
                      <a:gd name="connsiteY1" fmla="*/ 3289 h 481754"/>
                      <a:gd name="connsiteX2" fmla="*/ 871870 w 871870"/>
                      <a:gd name="connsiteY2" fmla="*/ 481754 h 481754"/>
                      <a:gd name="connsiteX3" fmla="*/ 0 w 871870"/>
                      <a:gd name="connsiteY3" fmla="*/ 173410 h 481754"/>
                      <a:gd name="connsiteX4" fmla="*/ 167597 w 871870"/>
                      <a:gd name="connsiteY4" fmla="*/ 0 h 481754"/>
                      <a:gd name="connsiteX0" fmla="*/ 157729 w 862002"/>
                      <a:gd name="connsiteY0" fmla="*/ 0 h 481754"/>
                      <a:gd name="connsiteX1" fmla="*/ 862002 w 862002"/>
                      <a:gd name="connsiteY1" fmla="*/ 3289 h 481754"/>
                      <a:gd name="connsiteX2" fmla="*/ 862002 w 862002"/>
                      <a:gd name="connsiteY2" fmla="*/ 481754 h 481754"/>
                      <a:gd name="connsiteX3" fmla="*/ 0 w 862002"/>
                      <a:gd name="connsiteY3" fmla="*/ 150385 h 481754"/>
                      <a:gd name="connsiteX4" fmla="*/ 157729 w 862002"/>
                      <a:gd name="connsiteY4" fmla="*/ 0 h 481754"/>
                      <a:gd name="connsiteX0" fmla="*/ 157729 w 862002"/>
                      <a:gd name="connsiteY0" fmla="*/ 0 h 498200"/>
                      <a:gd name="connsiteX1" fmla="*/ 862002 w 862002"/>
                      <a:gd name="connsiteY1" fmla="*/ 3289 h 498200"/>
                      <a:gd name="connsiteX2" fmla="*/ 615311 w 862002"/>
                      <a:gd name="connsiteY2" fmla="*/ 498200 h 498200"/>
                      <a:gd name="connsiteX3" fmla="*/ 0 w 862002"/>
                      <a:gd name="connsiteY3" fmla="*/ 150385 h 498200"/>
                      <a:gd name="connsiteX4" fmla="*/ 157729 w 86200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57729 w 776482"/>
                      <a:gd name="connsiteY0" fmla="*/ 0 h 498200"/>
                      <a:gd name="connsiteX1" fmla="*/ 776482 w 776482"/>
                      <a:gd name="connsiteY1" fmla="*/ 338789 h 498200"/>
                      <a:gd name="connsiteX2" fmla="*/ 615311 w 776482"/>
                      <a:gd name="connsiteY2" fmla="*/ 498200 h 498200"/>
                      <a:gd name="connsiteX3" fmla="*/ 0 w 776482"/>
                      <a:gd name="connsiteY3" fmla="*/ 150385 h 498200"/>
                      <a:gd name="connsiteX4" fmla="*/ 157729 w 776482"/>
                      <a:gd name="connsiteY4" fmla="*/ 0 h 498200"/>
                      <a:gd name="connsiteX0" fmla="*/ 170886 w 789639"/>
                      <a:gd name="connsiteY0" fmla="*/ 0 h 498200"/>
                      <a:gd name="connsiteX1" fmla="*/ 789639 w 789639"/>
                      <a:gd name="connsiteY1" fmla="*/ 338789 h 498200"/>
                      <a:gd name="connsiteX2" fmla="*/ 628468 w 789639"/>
                      <a:gd name="connsiteY2" fmla="*/ 498200 h 498200"/>
                      <a:gd name="connsiteX3" fmla="*/ 0 w 789639"/>
                      <a:gd name="connsiteY3" fmla="*/ 156963 h 498200"/>
                      <a:gd name="connsiteX4" fmla="*/ 170886 w 789639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  <a:gd name="connsiteX0" fmla="*/ 161018 w 779771"/>
                      <a:gd name="connsiteY0" fmla="*/ 0 h 498200"/>
                      <a:gd name="connsiteX1" fmla="*/ 779771 w 779771"/>
                      <a:gd name="connsiteY1" fmla="*/ 338789 h 498200"/>
                      <a:gd name="connsiteX2" fmla="*/ 618600 w 779771"/>
                      <a:gd name="connsiteY2" fmla="*/ 498200 h 498200"/>
                      <a:gd name="connsiteX3" fmla="*/ 0 w 779771"/>
                      <a:gd name="connsiteY3" fmla="*/ 156963 h 498200"/>
                      <a:gd name="connsiteX4" fmla="*/ 161018 w 779771"/>
                      <a:gd name="connsiteY4" fmla="*/ 0 h 498200"/>
                      <a:gd name="connsiteX0" fmla="*/ 473492 w 779771"/>
                      <a:gd name="connsiteY0" fmla="*/ 0 h 531092"/>
                      <a:gd name="connsiteX1" fmla="*/ 779771 w 779771"/>
                      <a:gd name="connsiteY1" fmla="*/ 371681 h 531092"/>
                      <a:gd name="connsiteX2" fmla="*/ 618600 w 779771"/>
                      <a:gd name="connsiteY2" fmla="*/ 531092 h 531092"/>
                      <a:gd name="connsiteX3" fmla="*/ 0 w 779771"/>
                      <a:gd name="connsiteY3" fmla="*/ 189855 h 531092"/>
                      <a:gd name="connsiteX4" fmla="*/ 473492 w 779771"/>
                      <a:gd name="connsiteY4" fmla="*/ 0 h 531092"/>
                      <a:gd name="connsiteX0" fmla="*/ 167596 w 473875"/>
                      <a:gd name="connsiteY0" fmla="*/ 0 h 531092"/>
                      <a:gd name="connsiteX1" fmla="*/ 473875 w 473875"/>
                      <a:gd name="connsiteY1" fmla="*/ 371681 h 531092"/>
                      <a:gd name="connsiteX2" fmla="*/ 312704 w 473875"/>
                      <a:gd name="connsiteY2" fmla="*/ 531092 h 531092"/>
                      <a:gd name="connsiteX3" fmla="*/ 0 w 473875"/>
                      <a:gd name="connsiteY3" fmla="*/ 163541 h 531092"/>
                      <a:gd name="connsiteX4" fmla="*/ 167596 w 473875"/>
                      <a:gd name="connsiteY4" fmla="*/ 0 h 531092"/>
                      <a:gd name="connsiteX0" fmla="*/ 167596 w 473875"/>
                      <a:gd name="connsiteY0" fmla="*/ 0 h 504778"/>
                      <a:gd name="connsiteX1" fmla="*/ 473875 w 473875"/>
                      <a:gd name="connsiteY1" fmla="*/ 371681 h 504778"/>
                      <a:gd name="connsiteX2" fmla="*/ 121930 w 473875"/>
                      <a:gd name="connsiteY2" fmla="*/ 504778 h 504778"/>
                      <a:gd name="connsiteX3" fmla="*/ 0 w 473875"/>
                      <a:gd name="connsiteY3" fmla="*/ 163541 h 504778"/>
                      <a:gd name="connsiteX4" fmla="*/ 167596 w 473875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  <a:gd name="connsiteX0" fmla="*/ 167596 w 302836"/>
                      <a:gd name="connsiteY0" fmla="*/ 0 h 504778"/>
                      <a:gd name="connsiteX1" fmla="*/ 302836 w 302836"/>
                      <a:gd name="connsiteY1" fmla="*/ 342078 h 504778"/>
                      <a:gd name="connsiteX2" fmla="*/ 121930 w 302836"/>
                      <a:gd name="connsiteY2" fmla="*/ 504778 h 504778"/>
                      <a:gd name="connsiteX3" fmla="*/ 0 w 302836"/>
                      <a:gd name="connsiteY3" fmla="*/ 163541 h 504778"/>
                      <a:gd name="connsiteX4" fmla="*/ 167596 w 302836"/>
                      <a:gd name="connsiteY4" fmla="*/ 0 h 504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836" h="504778">
                        <a:moveTo>
                          <a:pt x="167596" y="0"/>
                        </a:moveTo>
                        <a:cubicBezTo>
                          <a:pt x="242278" y="80037"/>
                          <a:pt x="297227" y="278486"/>
                          <a:pt x="302836" y="342078"/>
                        </a:cubicBezTo>
                        <a:lnTo>
                          <a:pt x="121930" y="504778"/>
                        </a:lnTo>
                        <a:cubicBezTo>
                          <a:pt x="114177" y="392130"/>
                          <a:pt x="76825" y="243297"/>
                          <a:pt x="0" y="163541"/>
                        </a:cubicBezTo>
                        <a:lnTo>
                          <a:pt x="167596" y="0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4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95" name="Group 94"/>
              <p:cNvGrpSpPr/>
              <p:nvPr/>
            </p:nvGrpSpPr>
            <p:grpSpPr>
              <a:xfrm>
                <a:off x="6190084" y="4232300"/>
                <a:ext cx="3108630" cy="1792606"/>
                <a:chOff x="6190084" y="4232300"/>
                <a:chExt cx="3108630" cy="1792606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6379800" y="5676897"/>
                  <a:ext cx="348009" cy="348009"/>
                </a:xfrm>
                <a:prstGeom prst="ellipse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6190084" y="4232300"/>
                  <a:ext cx="3108630" cy="1454086"/>
                  <a:chOff x="5867650" y="1996824"/>
                  <a:chExt cx="4526311" cy="2117220"/>
                </a:xfrm>
              </p:grpSpPr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6481392" y="1996824"/>
                    <a:ext cx="3912569" cy="2026051"/>
                    <a:chOff x="6235728" y="2190118"/>
                    <a:chExt cx="3912569" cy="2026051"/>
                  </a:xfrm>
                </p:grpSpPr>
                <p:sp>
                  <p:nvSpPr>
                    <p:cNvPr id="38" name="Rectangle 108"/>
                    <p:cNvSpPr/>
                    <p:nvPr/>
                  </p:nvSpPr>
                  <p:spPr>
                    <a:xfrm rot="15300000">
                      <a:off x="8363158" y="1889042"/>
                      <a:ext cx="1484064" cy="2086215"/>
                    </a:xfrm>
                    <a:custGeom>
                      <a:avLst/>
                      <a:gdLst>
                        <a:gd name="connsiteX0" fmla="*/ 0 w 1028326"/>
                        <a:gd name="connsiteY0" fmla="*/ 0 h 1542898"/>
                        <a:gd name="connsiteX1" fmla="*/ 1028326 w 1028326"/>
                        <a:gd name="connsiteY1" fmla="*/ 0 h 1542898"/>
                        <a:gd name="connsiteX2" fmla="*/ 1028326 w 1028326"/>
                        <a:gd name="connsiteY2" fmla="*/ 1542898 h 1542898"/>
                        <a:gd name="connsiteX3" fmla="*/ 0 w 1028326"/>
                        <a:gd name="connsiteY3" fmla="*/ 1542898 h 1542898"/>
                        <a:gd name="connsiteX4" fmla="*/ 0 w 1028326"/>
                        <a:gd name="connsiteY4" fmla="*/ 0 h 1542898"/>
                        <a:gd name="connsiteX0" fmla="*/ 0 w 1035610"/>
                        <a:gd name="connsiteY0" fmla="*/ 0 h 1542898"/>
                        <a:gd name="connsiteX1" fmla="*/ 1028326 w 1035610"/>
                        <a:gd name="connsiteY1" fmla="*/ 0 h 1542898"/>
                        <a:gd name="connsiteX2" fmla="*/ 1035610 w 1035610"/>
                        <a:gd name="connsiteY2" fmla="*/ 1177748 h 1542898"/>
                        <a:gd name="connsiteX3" fmla="*/ 1028326 w 1035610"/>
                        <a:gd name="connsiteY3" fmla="*/ 1542898 h 1542898"/>
                        <a:gd name="connsiteX4" fmla="*/ 0 w 1035610"/>
                        <a:gd name="connsiteY4" fmla="*/ 1542898 h 1542898"/>
                        <a:gd name="connsiteX5" fmla="*/ 0 w 1035610"/>
                        <a:gd name="connsiteY5" fmla="*/ 0 h 1542898"/>
                        <a:gd name="connsiteX0" fmla="*/ 0 w 1035610"/>
                        <a:gd name="connsiteY0" fmla="*/ 0 h 1542898"/>
                        <a:gd name="connsiteX1" fmla="*/ 1028326 w 1035610"/>
                        <a:gd name="connsiteY1" fmla="*/ 0 h 1542898"/>
                        <a:gd name="connsiteX2" fmla="*/ 1035610 w 1035610"/>
                        <a:gd name="connsiteY2" fmla="*/ 1177748 h 1542898"/>
                        <a:gd name="connsiteX3" fmla="*/ 0 w 1035610"/>
                        <a:gd name="connsiteY3" fmla="*/ 1542898 h 1542898"/>
                        <a:gd name="connsiteX4" fmla="*/ 0 w 1035610"/>
                        <a:gd name="connsiteY4" fmla="*/ 0 h 1542898"/>
                        <a:gd name="connsiteX0" fmla="*/ 12040 w 1047650"/>
                        <a:gd name="connsiteY0" fmla="*/ 0 h 1177748"/>
                        <a:gd name="connsiteX1" fmla="*/ 1040366 w 1047650"/>
                        <a:gd name="connsiteY1" fmla="*/ 0 h 1177748"/>
                        <a:gd name="connsiteX2" fmla="*/ 1047650 w 1047650"/>
                        <a:gd name="connsiteY2" fmla="*/ 1177748 h 1177748"/>
                        <a:gd name="connsiteX3" fmla="*/ 0 w 1047650"/>
                        <a:gd name="connsiteY3" fmla="*/ 940123 h 1177748"/>
                        <a:gd name="connsiteX4" fmla="*/ 12040 w 1047650"/>
                        <a:gd name="connsiteY4" fmla="*/ 0 h 1177748"/>
                        <a:gd name="connsiteX0" fmla="*/ 10147 w 1045757"/>
                        <a:gd name="connsiteY0" fmla="*/ 0 h 1177748"/>
                        <a:gd name="connsiteX1" fmla="*/ 1038473 w 1045757"/>
                        <a:gd name="connsiteY1" fmla="*/ 0 h 1177748"/>
                        <a:gd name="connsiteX2" fmla="*/ 1045757 w 1045757"/>
                        <a:gd name="connsiteY2" fmla="*/ 1177748 h 1177748"/>
                        <a:gd name="connsiteX3" fmla="*/ 0 w 1045757"/>
                        <a:gd name="connsiteY3" fmla="*/ 896255 h 1177748"/>
                        <a:gd name="connsiteX4" fmla="*/ 10147 w 1045757"/>
                        <a:gd name="connsiteY4" fmla="*/ 0 h 1177748"/>
                        <a:gd name="connsiteX0" fmla="*/ 10147 w 1044854"/>
                        <a:gd name="connsiteY0" fmla="*/ 0 h 1162715"/>
                        <a:gd name="connsiteX1" fmla="*/ 1038473 w 1044854"/>
                        <a:gd name="connsiteY1" fmla="*/ 0 h 1162715"/>
                        <a:gd name="connsiteX2" fmla="*/ 1044854 w 1044854"/>
                        <a:gd name="connsiteY2" fmla="*/ 1162715 h 1162715"/>
                        <a:gd name="connsiteX3" fmla="*/ 0 w 1044854"/>
                        <a:gd name="connsiteY3" fmla="*/ 896255 h 1162715"/>
                        <a:gd name="connsiteX4" fmla="*/ 10147 w 1044854"/>
                        <a:gd name="connsiteY4" fmla="*/ 0 h 1162715"/>
                        <a:gd name="connsiteX0" fmla="*/ 7682 w 1042389"/>
                        <a:gd name="connsiteY0" fmla="*/ 0 h 1162715"/>
                        <a:gd name="connsiteX1" fmla="*/ 1036008 w 1042389"/>
                        <a:gd name="connsiteY1" fmla="*/ 0 h 1162715"/>
                        <a:gd name="connsiteX2" fmla="*/ 1042389 w 1042389"/>
                        <a:gd name="connsiteY2" fmla="*/ 1162715 h 1162715"/>
                        <a:gd name="connsiteX3" fmla="*/ 0 w 1042389"/>
                        <a:gd name="connsiteY3" fmla="*/ 887055 h 1162715"/>
                        <a:gd name="connsiteX4" fmla="*/ 7682 w 1042389"/>
                        <a:gd name="connsiteY4" fmla="*/ 0 h 1162715"/>
                        <a:gd name="connsiteX0" fmla="*/ 7682 w 1040439"/>
                        <a:gd name="connsiteY0" fmla="*/ 0 h 912380"/>
                        <a:gd name="connsiteX1" fmla="*/ 1036008 w 1040439"/>
                        <a:gd name="connsiteY1" fmla="*/ 0 h 912380"/>
                        <a:gd name="connsiteX2" fmla="*/ 1040439 w 1040439"/>
                        <a:gd name="connsiteY2" fmla="*/ 912380 h 912380"/>
                        <a:gd name="connsiteX3" fmla="*/ 0 w 1040439"/>
                        <a:gd name="connsiteY3" fmla="*/ 887055 h 912380"/>
                        <a:gd name="connsiteX4" fmla="*/ 7682 w 1040439"/>
                        <a:gd name="connsiteY4" fmla="*/ 0 h 912380"/>
                        <a:gd name="connsiteX0" fmla="*/ 11877 w 1044634"/>
                        <a:gd name="connsiteY0" fmla="*/ 0 h 912380"/>
                        <a:gd name="connsiteX1" fmla="*/ 1040203 w 1044634"/>
                        <a:gd name="connsiteY1" fmla="*/ 0 h 912380"/>
                        <a:gd name="connsiteX2" fmla="*/ 1044634 w 1044634"/>
                        <a:gd name="connsiteY2" fmla="*/ 912380 h 912380"/>
                        <a:gd name="connsiteX3" fmla="*/ 0 w 1044634"/>
                        <a:gd name="connsiteY3" fmla="*/ 632832 h 912380"/>
                        <a:gd name="connsiteX4" fmla="*/ 11877 w 1044634"/>
                        <a:gd name="connsiteY4" fmla="*/ 0 h 912380"/>
                        <a:gd name="connsiteX0" fmla="*/ 11877 w 1080265"/>
                        <a:gd name="connsiteY0" fmla="*/ 0 h 1993999"/>
                        <a:gd name="connsiteX1" fmla="*/ 1040203 w 1080265"/>
                        <a:gd name="connsiteY1" fmla="*/ 0 h 1993999"/>
                        <a:gd name="connsiteX2" fmla="*/ 1080265 w 1080265"/>
                        <a:gd name="connsiteY2" fmla="*/ 1993999 h 1993999"/>
                        <a:gd name="connsiteX3" fmla="*/ 0 w 1080265"/>
                        <a:gd name="connsiteY3" fmla="*/ 632832 h 1993999"/>
                        <a:gd name="connsiteX4" fmla="*/ 11877 w 1080265"/>
                        <a:gd name="connsiteY4" fmla="*/ 0 h 1993999"/>
                        <a:gd name="connsiteX0" fmla="*/ 70 w 1068458"/>
                        <a:gd name="connsiteY0" fmla="*/ 0 h 1993999"/>
                        <a:gd name="connsiteX1" fmla="*/ 1028396 w 1068458"/>
                        <a:gd name="connsiteY1" fmla="*/ 0 h 1993999"/>
                        <a:gd name="connsiteX2" fmla="*/ 1068458 w 1068458"/>
                        <a:gd name="connsiteY2" fmla="*/ 1993999 h 1993999"/>
                        <a:gd name="connsiteX3" fmla="*/ 64334 w 1068458"/>
                        <a:gd name="connsiteY3" fmla="*/ 1706160 h 1993999"/>
                        <a:gd name="connsiteX4" fmla="*/ 70 w 1068458"/>
                        <a:gd name="connsiteY4" fmla="*/ 0 h 1993999"/>
                        <a:gd name="connsiteX0" fmla="*/ 70 w 1484064"/>
                        <a:gd name="connsiteY0" fmla="*/ 0 h 2086216"/>
                        <a:gd name="connsiteX1" fmla="*/ 1028396 w 1484064"/>
                        <a:gd name="connsiteY1" fmla="*/ 0 h 2086216"/>
                        <a:gd name="connsiteX2" fmla="*/ 1484064 w 1484064"/>
                        <a:gd name="connsiteY2" fmla="*/ 2086216 h 2086216"/>
                        <a:gd name="connsiteX3" fmla="*/ 64334 w 1484064"/>
                        <a:gd name="connsiteY3" fmla="*/ 1706160 h 2086216"/>
                        <a:gd name="connsiteX4" fmla="*/ 70 w 1484064"/>
                        <a:gd name="connsiteY4" fmla="*/ 0 h 208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84064" h="2086216">
                          <a:moveTo>
                            <a:pt x="70" y="0"/>
                          </a:moveTo>
                          <a:lnTo>
                            <a:pt x="1028396" y="0"/>
                          </a:lnTo>
                          <a:lnTo>
                            <a:pt x="1484064" y="2086216"/>
                          </a:lnTo>
                          <a:lnTo>
                            <a:pt x="64334" y="1706160"/>
                          </a:lnTo>
                          <a:cubicBezTo>
                            <a:pt x="66895" y="1410475"/>
                            <a:pt x="-2491" y="295685"/>
                            <a:pt x="70" y="0"/>
                          </a:cubicBezTo>
                          <a:close/>
                        </a:path>
                      </a:pathLst>
                    </a:custGeom>
                    <a:solidFill>
                      <a:srgbClr val="59595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" name="Freeform 38"/>
                    <p:cNvSpPr/>
                    <p:nvPr/>
                  </p:nvSpPr>
                  <p:spPr>
                    <a:xfrm rot="15300000">
                      <a:off x="6550249" y="2595883"/>
                      <a:ext cx="1305765" cy="1934807"/>
                    </a:xfrm>
                    <a:custGeom>
                      <a:avLst/>
                      <a:gdLst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15576 w 1193164"/>
                        <a:gd name="connsiteY5" fmla="*/ 1402652 h 1751652"/>
                        <a:gd name="connsiteX6" fmla="*/ 15203 w 1193164"/>
                        <a:gd name="connsiteY6" fmla="*/ 1399133 h 1751652"/>
                        <a:gd name="connsiteX7" fmla="*/ 12996 w 1193164"/>
                        <a:gd name="connsiteY7" fmla="*/ 1395860 h 1751652"/>
                        <a:gd name="connsiteX8" fmla="*/ 0 w 1193164"/>
                        <a:gd name="connsiteY8" fmla="*/ 1331490 h 1751652"/>
                        <a:gd name="connsiteX9" fmla="*/ 0 w 1193164"/>
                        <a:gd name="connsiteY9" fmla="*/ 336666 h 1751652"/>
                        <a:gd name="connsiteX10" fmla="*/ 165371 w 1193164"/>
                        <a:gd name="connsiteY10" fmla="*/ 171295 h 1751652"/>
                        <a:gd name="connsiteX11" fmla="*/ 330742 w 1193164"/>
                        <a:gd name="connsiteY11" fmla="*/ 336666 h 1751652"/>
                        <a:gd name="connsiteX12" fmla="*/ 330742 w 1193164"/>
                        <a:gd name="connsiteY12" fmla="*/ 930909 h 1751652"/>
                        <a:gd name="connsiteX13" fmla="*/ 346034 w 1193164"/>
                        <a:gd name="connsiteY13" fmla="*/ 977785 h 1751652"/>
                        <a:gd name="connsiteX14" fmla="*/ 662892 w 1193164"/>
                        <a:gd name="connsiteY14" fmla="*/ 1063473 h 1751652"/>
                        <a:gd name="connsiteX15" fmla="*/ 761317 w 1193164"/>
                        <a:gd name="connsiteY15" fmla="*/ 491973 h 1751652"/>
                        <a:gd name="connsiteX16" fmla="*/ 523192 w 1193164"/>
                        <a:gd name="connsiteY16" fmla="*/ 412598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15576 w 1193164"/>
                        <a:gd name="connsiteY5" fmla="*/ 1402652 h 1751652"/>
                        <a:gd name="connsiteX6" fmla="*/ 15203 w 1193164"/>
                        <a:gd name="connsiteY6" fmla="*/ 1399133 h 1751652"/>
                        <a:gd name="connsiteX7" fmla="*/ 0 w 1193164"/>
                        <a:gd name="connsiteY7" fmla="*/ 1331490 h 1751652"/>
                        <a:gd name="connsiteX8" fmla="*/ 0 w 1193164"/>
                        <a:gd name="connsiteY8" fmla="*/ 336666 h 1751652"/>
                        <a:gd name="connsiteX9" fmla="*/ 165371 w 1193164"/>
                        <a:gd name="connsiteY9" fmla="*/ 171295 h 1751652"/>
                        <a:gd name="connsiteX10" fmla="*/ 330742 w 1193164"/>
                        <a:gd name="connsiteY10" fmla="*/ 336666 h 1751652"/>
                        <a:gd name="connsiteX11" fmla="*/ 330742 w 1193164"/>
                        <a:gd name="connsiteY11" fmla="*/ 930909 h 1751652"/>
                        <a:gd name="connsiteX12" fmla="*/ 346034 w 1193164"/>
                        <a:gd name="connsiteY12" fmla="*/ 977785 h 1751652"/>
                        <a:gd name="connsiteX13" fmla="*/ 662892 w 1193164"/>
                        <a:gd name="connsiteY13" fmla="*/ 1063473 h 1751652"/>
                        <a:gd name="connsiteX14" fmla="*/ 761317 w 1193164"/>
                        <a:gd name="connsiteY14" fmla="*/ 491973 h 1751652"/>
                        <a:gd name="connsiteX15" fmla="*/ 523192 w 1193164"/>
                        <a:gd name="connsiteY15" fmla="*/ 412598 h 1751652"/>
                        <a:gd name="connsiteX16" fmla="*/ 211990 w 1193164"/>
                        <a:gd name="connsiteY16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15576 w 1193164"/>
                        <a:gd name="connsiteY5" fmla="*/ 1402652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15576 w 1193164"/>
                        <a:gd name="connsiteY6" fmla="*/ 1402652 h 1751652"/>
                        <a:gd name="connsiteX7" fmla="*/ 0 w 1193164"/>
                        <a:gd name="connsiteY7" fmla="*/ 1331490 h 1751652"/>
                        <a:gd name="connsiteX8" fmla="*/ 0 w 1193164"/>
                        <a:gd name="connsiteY8" fmla="*/ 336666 h 1751652"/>
                        <a:gd name="connsiteX9" fmla="*/ 165371 w 1193164"/>
                        <a:gd name="connsiteY9" fmla="*/ 171295 h 1751652"/>
                        <a:gd name="connsiteX10" fmla="*/ 330742 w 1193164"/>
                        <a:gd name="connsiteY10" fmla="*/ 336666 h 1751652"/>
                        <a:gd name="connsiteX11" fmla="*/ 330742 w 1193164"/>
                        <a:gd name="connsiteY11" fmla="*/ 930909 h 1751652"/>
                        <a:gd name="connsiteX12" fmla="*/ 346034 w 1193164"/>
                        <a:gd name="connsiteY12" fmla="*/ 977785 h 1751652"/>
                        <a:gd name="connsiteX13" fmla="*/ 662892 w 1193164"/>
                        <a:gd name="connsiteY13" fmla="*/ 1063473 h 1751652"/>
                        <a:gd name="connsiteX14" fmla="*/ 761317 w 1193164"/>
                        <a:gd name="connsiteY14" fmla="*/ 491973 h 1751652"/>
                        <a:gd name="connsiteX15" fmla="*/ 523192 w 1193164"/>
                        <a:gd name="connsiteY15" fmla="*/ 412598 h 1751652"/>
                        <a:gd name="connsiteX16" fmla="*/ 211990 w 1193164"/>
                        <a:gd name="connsiteY16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15576 w 1193164"/>
                        <a:gd name="connsiteY6" fmla="*/ 1402652 h 1751652"/>
                        <a:gd name="connsiteX7" fmla="*/ 0 w 1193164"/>
                        <a:gd name="connsiteY7" fmla="*/ 1331490 h 1751652"/>
                        <a:gd name="connsiteX8" fmla="*/ 0 w 1193164"/>
                        <a:gd name="connsiteY8" fmla="*/ 336666 h 1751652"/>
                        <a:gd name="connsiteX9" fmla="*/ 165371 w 1193164"/>
                        <a:gd name="connsiteY9" fmla="*/ 171295 h 1751652"/>
                        <a:gd name="connsiteX10" fmla="*/ 330742 w 1193164"/>
                        <a:gd name="connsiteY10" fmla="*/ 336666 h 1751652"/>
                        <a:gd name="connsiteX11" fmla="*/ 330742 w 1193164"/>
                        <a:gd name="connsiteY11" fmla="*/ 930909 h 1751652"/>
                        <a:gd name="connsiteX12" fmla="*/ 346034 w 1193164"/>
                        <a:gd name="connsiteY12" fmla="*/ 977785 h 1751652"/>
                        <a:gd name="connsiteX13" fmla="*/ 662892 w 1193164"/>
                        <a:gd name="connsiteY13" fmla="*/ 1063473 h 1751652"/>
                        <a:gd name="connsiteX14" fmla="*/ 761317 w 1193164"/>
                        <a:gd name="connsiteY14" fmla="*/ 491973 h 1751652"/>
                        <a:gd name="connsiteX15" fmla="*/ 523192 w 1193164"/>
                        <a:gd name="connsiteY15" fmla="*/ 412598 h 1751652"/>
                        <a:gd name="connsiteX16" fmla="*/ 211990 w 1193164"/>
                        <a:gd name="connsiteY16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70615"/>
                        <a:gd name="connsiteX1" fmla="*/ 1001400 w 1193164"/>
                        <a:gd name="connsiteY1" fmla="*/ 307888 h 1770615"/>
                        <a:gd name="connsiteX2" fmla="*/ 1193117 w 1193164"/>
                        <a:gd name="connsiteY2" fmla="*/ 1145936 h 1770615"/>
                        <a:gd name="connsiteX3" fmla="*/ 702950 w 1193164"/>
                        <a:gd name="connsiteY3" fmla="*/ 1770615 h 1770615"/>
                        <a:gd name="connsiteX4" fmla="*/ 97690 w 1193164"/>
                        <a:gd name="connsiteY4" fmla="*/ 1770615 h 1770615"/>
                        <a:gd name="connsiteX5" fmla="*/ 88218 w 1193164"/>
                        <a:gd name="connsiteY5" fmla="*/ 1695211 h 1770615"/>
                        <a:gd name="connsiteX6" fmla="*/ 0 w 1193164"/>
                        <a:gd name="connsiteY6" fmla="*/ 1350453 h 1770615"/>
                        <a:gd name="connsiteX7" fmla="*/ 0 w 1193164"/>
                        <a:gd name="connsiteY7" fmla="*/ 355629 h 1770615"/>
                        <a:gd name="connsiteX8" fmla="*/ 165371 w 1193164"/>
                        <a:gd name="connsiteY8" fmla="*/ 190258 h 1770615"/>
                        <a:gd name="connsiteX9" fmla="*/ 330742 w 1193164"/>
                        <a:gd name="connsiteY9" fmla="*/ 355629 h 1770615"/>
                        <a:gd name="connsiteX10" fmla="*/ 330742 w 1193164"/>
                        <a:gd name="connsiteY10" fmla="*/ 949872 h 1770615"/>
                        <a:gd name="connsiteX11" fmla="*/ 346034 w 1193164"/>
                        <a:gd name="connsiteY11" fmla="*/ 996748 h 1770615"/>
                        <a:gd name="connsiteX12" fmla="*/ 662892 w 1193164"/>
                        <a:gd name="connsiteY12" fmla="*/ 1082436 h 1770615"/>
                        <a:gd name="connsiteX13" fmla="*/ 761317 w 1193164"/>
                        <a:gd name="connsiteY13" fmla="*/ 510936 h 1770615"/>
                        <a:gd name="connsiteX14" fmla="*/ 523192 w 1193164"/>
                        <a:gd name="connsiteY14" fmla="*/ 431561 h 1770615"/>
                        <a:gd name="connsiteX15" fmla="*/ 211990 w 1193164"/>
                        <a:gd name="connsiteY15" fmla="*/ 0 h 1770615"/>
                        <a:gd name="connsiteX0" fmla="*/ 211990 w 1193164"/>
                        <a:gd name="connsiteY0" fmla="*/ 0 h 1770615"/>
                        <a:gd name="connsiteX1" fmla="*/ 1001400 w 1193164"/>
                        <a:gd name="connsiteY1" fmla="*/ 307888 h 1770615"/>
                        <a:gd name="connsiteX2" fmla="*/ 1193117 w 1193164"/>
                        <a:gd name="connsiteY2" fmla="*/ 1145936 h 1770615"/>
                        <a:gd name="connsiteX3" fmla="*/ 702950 w 1193164"/>
                        <a:gd name="connsiteY3" fmla="*/ 1770615 h 1770615"/>
                        <a:gd name="connsiteX4" fmla="*/ 97690 w 1193164"/>
                        <a:gd name="connsiteY4" fmla="*/ 1770615 h 1770615"/>
                        <a:gd name="connsiteX5" fmla="*/ 88218 w 1193164"/>
                        <a:gd name="connsiteY5" fmla="*/ 1695211 h 1770615"/>
                        <a:gd name="connsiteX6" fmla="*/ 0 w 1193164"/>
                        <a:gd name="connsiteY6" fmla="*/ 1350453 h 1770615"/>
                        <a:gd name="connsiteX7" fmla="*/ 0 w 1193164"/>
                        <a:gd name="connsiteY7" fmla="*/ 355629 h 1770615"/>
                        <a:gd name="connsiteX8" fmla="*/ 165371 w 1193164"/>
                        <a:gd name="connsiteY8" fmla="*/ 190258 h 1770615"/>
                        <a:gd name="connsiteX9" fmla="*/ 330742 w 1193164"/>
                        <a:gd name="connsiteY9" fmla="*/ 355629 h 1770615"/>
                        <a:gd name="connsiteX10" fmla="*/ 330742 w 1193164"/>
                        <a:gd name="connsiteY10" fmla="*/ 949872 h 1770615"/>
                        <a:gd name="connsiteX11" fmla="*/ 346034 w 1193164"/>
                        <a:gd name="connsiteY11" fmla="*/ 996748 h 1770615"/>
                        <a:gd name="connsiteX12" fmla="*/ 662892 w 1193164"/>
                        <a:gd name="connsiteY12" fmla="*/ 1082436 h 1770615"/>
                        <a:gd name="connsiteX13" fmla="*/ 761317 w 1193164"/>
                        <a:gd name="connsiteY13" fmla="*/ 510936 h 1770615"/>
                        <a:gd name="connsiteX14" fmla="*/ 533858 w 1193164"/>
                        <a:gd name="connsiteY14" fmla="*/ 428005 h 1770615"/>
                        <a:gd name="connsiteX15" fmla="*/ 211990 w 1193164"/>
                        <a:gd name="connsiteY15" fmla="*/ 0 h 1770615"/>
                        <a:gd name="connsiteX0" fmla="*/ 211990 w 1193164"/>
                        <a:gd name="connsiteY0" fmla="*/ 0 h 1770615"/>
                        <a:gd name="connsiteX1" fmla="*/ 1001400 w 1193164"/>
                        <a:gd name="connsiteY1" fmla="*/ 307888 h 1770615"/>
                        <a:gd name="connsiteX2" fmla="*/ 1193117 w 1193164"/>
                        <a:gd name="connsiteY2" fmla="*/ 1145936 h 1770615"/>
                        <a:gd name="connsiteX3" fmla="*/ 702950 w 1193164"/>
                        <a:gd name="connsiteY3" fmla="*/ 1770615 h 1770615"/>
                        <a:gd name="connsiteX4" fmla="*/ 97690 w 1193164"/>
                        <a:gd name="connsiteY4" fmla="*/ 1770615 h 1770615"/>
                        <a:gd name="connsiteX5" fmla="*/ 88218 w 1193164"/>
                        <a:gd name="connsiteY5" fmla="*/ 1695211 h 1770615"/>
                        <a:gd name="connsiteX6" fmla="*/ 0 w 1193164"/>
                        <a:gd name="connsiteY6" fmla="*/ 1350453 h 1770615"/>
                        <a:gd name="connsiteX7" fmla="*/ 0 w 1193164"/>
                        <a:gd name="connsiteY7" fmla="*/ 355629 h 1770615"/>
                        <a:gd name="connsiteX8" fmla="*/ 330742 w 1193164"/>
                        <a:gd name="connsiteY8" fmla="*/ 355629 h 1770615"/>
                        <a:gd name="connsiteX9" fmla="*/ 330742 w 1193164"/>
                        <a:gd name="connsiteY9" fmla="*/ 949872 h 1770615"/>
                        <a:gd name="connsiteX10" fmla="*/ 346034 w 1193164"/>
                        <a:gd name="connsiteY10" fmla="*/ 996748 h 1770615"/>
                        <a:gd name="connsiteX11" fmla="*/ 662892 w 1193164"/>
                        <a:gd name="connsiteY11" fmla="*/ 1082436 h 1770615"/>
                        <a:gd name="connsiteX12" fmla="*/ 761317 w 1193164"/>
                        <a:gd name="connsiteY12" fmla="*/ 510936 h 1770615"/>
                        <a:gd name="connsiteX13" fmla="*/ 533858 w 1193164"/>
                        <a:gd name="connsiteY13" fmla="*/ 428005 h 1770615"/>
                        <a:gd name="connsiteX14" fmla="*/ 211990 w 1193164"/>
                        <a:gd name="connsiteY14" fmla="*/ 0 h 1770615"/>
                        <a:gd name="connsiteX0" fmla="*/ 211990 w 1193164"/>
                        <a:gd name="connsiteY0" fmla="*/ 0 h 1770615"/>
                        <a:gd name="connsiteX1" fmla="*/ 1001400 w 1193164"/>
                        <a:gd name="connsiteY1" fmla="*/ 307888 h 1770615"/>
                        <a:gd name="connsiteX2" fmla="*/ 1193117 w 1193164"/>
                        <a:gd name="connsiteY2" fmla="*/ 1145936 h 1770615"/>
                        <a:gd name="connsiteX3" fmla="*/ 702950 w 1193164"/>
                        <a:gd name="connsiteY3" fmla="*/ 1770615 h 1770615"/>
                        <a:gd name="connsiteX4" fmla="*/ 97690 w 1193164"/>
                        <a:gd name="connsiteY4" fmla="*/ 1770615 h 1770615"/>
                        <a:gd name="connsiteX5" fmla="*/ 88218 w 1193164"/>
                        <a:gd name="connsiteY5" fmla="*/ 1695211 h 1770615"/>
                        <a:gd name="connsiteX6" fmla="*/ 0 w 1193164"/>
                        <a:gd name="connsiteY6" fmla="*/ 1350453 h 1770615"/>
                        <a:gd name="connsiteX7" fmla="*/ 0 w 1193164"/>
                        <a:gd name="connsiteY7" fmla="*/ 355629 h 1770615"/>
                        <a:gd name="connsiteX8" fmla="*/ 330742 w 1193164"/>
                        <a:gd name="connsiteY8" fmla="*/ 949872 h 1770615"/>
                        <a:gd name="connsiteX9" fmla="*/ 346034 w 1193164"/>
                        <a:gd name="connsiteY9" fmla="*/ 996748 h 1770615"/>
                        <a:gd name="connsiteX10" fmla="*/ 662892 w 1193164"/>
                        <a:gd name="connsiteY10" fmla="*/ 1082436 h 1770615"/>
                        <a:gd name="connsiteX11" fmla="*/ 761317 w 1193164"/>
                        <a:gd name="connsiteY11" fmla="*/ 510936 h 1770615"/>
                        <a:gd name="connsiteX12" fmla="*/ 533858 w 1193164"/>
                        <a:gd name="connsiteY12" fmla="*/ 428005 h 1770615"/>
                        <a:gd name="connsiteX13" fmla="*/ 211990 w 1193164"/>
                        <a:gd name="connsiteY13" fmla="*/ 0 h 1770615"/>
                        <a:gd name="connsiteX0" fmla="*/ 211990 w 1193164"/>
                        <a:gd name="connsiteY0" fmla="*/ 0 h 1770615"/>
                        <a:gd name="connsiteX1" fmla="*/ 1001400 w 1193164"/>
                        <a:gd name="connsiteY1" fmla="*/ 307888 h 1770615"/>
                        <a:gd name="connsiteX2" fmla="*/ 1193117 w 1193164"/>
                        <a:gd name="connsiteY2" fmla="*/ 1145936 h 1770615"/>
                        <a:gd name="connsiteX3" fmla="*/ 702950 w 1193164"/>
                        <a:gd name="connsiteY3" fmla="*/ 1770615 h 1770615"/>
                        <a:gd name="connsiteX4" fmla="*/ 97690 w 1193164"/>
                        <a:gd name="connsiteY4" fmla="*/ 1770615 h 1770615"/>
                        <a:gd name="connsiteX5" fmla="*/ 88218 w 1193164"/>
                        <a:gd name="connsiteY5" fmla="*/ 1695211 h 1770615"/>
                        <a:gd name="connsiteX6" fmla="*/ 0 w 1193164"/>
                        <a:gd name="connsiteY6" fmla="*/ 1350453 h 1770615"/>
                        <a:gd name="connsiteX7" fmla="*/ 330742 w 1193164"/>
                        <a:gd name="connsiteY7" fmla="*/ 949872 h 1770615"/>
                        <a:gd name="connsiteX8" fmla="*/ 346034 w 1193164"/>
                        <a:gd name="connsiteY8" fmla="*/ 996748 h 1770615"/>
                        <a:gd name="connsiteX9" fmla="*/ 662892 w 1193164"/>
                        <a:gd name="connsiteY9" fmla="*/ 1082436 h 1770615"/>
                        <a:gd name="connsiteX10" fmla="*/ 761317 w 1193164"/>
                        <a:gd name="connsiteY10" fmla="*/ 510936 h 1770615"/>
                        <a:gd name="connsiteX11" fmla="*/ 533858 w 1193164"/>
                        <a:gd name="connsiteY11" fmla="*/ 428005 h 1770615"/>
                        <a:gd name="connsiteX12" fmla="*/ 211990 w 1193164"/>
                        <a:gd name="connsiteY12" fmla="*/ 0 h 1770615"/>
                        <a:gd name="connsiteX0" fmla="*/ 194532 w 1175706"/>
                        <a:gd name="connsiteY0" fmla="*/ 0 h 1770615"/>
                        <a:gd name="connsiteX1" fmla="*/ 983942 w 1175706"/>
                        <a:gd name="connsiteY1" fmla="*/ 307888 h 1770615"/>
                        <a:gd name="connsiteX2" fmla="*/ 1175659 w 1175706"/>
                        <a:gd name="connsiteY2" fmla="*/ 1145936 h 1770615"/>
                        <a:gd name="connsiteX3" fmla="*/ 685492 w 1175706"/>
                        <a:gd name="connsiteY3" fmla="*/ 1770615 h 1770615"/>
                        <a:gd name="connsiteX4" fmla="*/ 80232 w 1175706"/>
                        <a:gd name="connsiteY4" fmla="*/ 1770615 h 1770615"/>
                        <a:gd name="connsiteX5" fmla="*/ 70760 w 1175706"/>
                        <a:gd name="connsiteY5" fmla="*/ 1695211 h 1770615"/>
                        <a:gd name="connsiteX6" fmla="*/ 0 w 1175706"/>
                        <a:gd name="connsiteY6" fmla="*/ 1150583 h 1770615"/>
                        <a:gd name="connsiteX7" fmla="*/ 313284 w 1175706"/>
                        <a:gd name="connsiteY7" fmla="*/ 949872 h 1770615"/>
                        <a:gd name="connsiteX8" fmla="*/ 328576 w 1175706"/>
                        <a:gd name="connsiteY8" fmla="*/ 996748 h 1770615"/>
                        <a:gd name="connsiteX9" fmla="*/ 645434 w 1175706"/>
                        <a:gd name="connsiteY9" fmla="*/ 1082436 h 1770615"/>
                        <a:gd name="connsiteX10" fmla="*/ 743859 w 1175706"/>
                        <a:gd name="connsiteY10" fmla="*/ 510936 h 1770615"/>
                        <a:gd name="connsiteX11" fmla="*/ 516400 w 1175706"/>
                        <a:gd name="connsiteY11" fmla="*/ 428005 h 1770615"/>
                        <a:gd name="connsiteX12" fmla="*/ 194532 w 1175706"/>
                        <a:gd name="connsiteY12" fmla="*/ 0 h 1770615"/>
                        <a:gd name="connsiteX0" fmla="*/ 199868 w 1181042"/>
                        <a:gd name="connsiteY0" fmla="*/ 0 h 1770615"/>
                        <a:gd name="connsiteX1" fmla="*/ 989278 w 1181042"/>
                        <a:gd name="connsiteY1" fmla="*/ 307888 h 1770615"/>
                        <a:gd name="connsiteX2" fmla="*/ 1180995 w 1181042"/>
                        <a:gd name="connsiteY2" fmla="*/ 1145936 h 1770615"/>
                        <a:gd name="connsiteX3" fmla="*/ 690828 w 1181042"/>
                        <a:gd name="connsiteY3" fmla="*/ 1770615 h 1770615"/>
                        <a:gd name="connsiteX4" fmla="*/ 85568 w 1181042"/>
                        <a:gd name="connsiteY4" fmla="*/ 1770615 h 1770615"/>
                        <a:gd name="connsiteX5" fmla="*/ 76096 w 1181042"/>
                        <a:gd name="connsiteY5" fmla="*/ 1695211 h 1770615"/>
                        <a:gd name="connsiteX6" fmla="*/ 5336 w 1181042"/>
                        <a:gd name="connsiteY6" fmla="*/ 1150583 h 1770615"/>
                        <a:gd name="connsiteX7" fmla="*/ 318620 w 1181042"/>
                        <a:gd name="connsiteY7" fmla="*/ 949872 h 1770615"/>
                        <a:gd name="connsiteX8" fmla="*/ 333912 w 1181042"/>
                        <a:gd name="connsiteY8" fmla="*/ 996748 h 1770615"/>
                        <a:gd name="connsiteX9" fmla="*/ 650770 w 1181042"/>
                        <a:gd name="connsiteY9" fmla="*/ 1082436 h 1770615"/>
                        <a:gd name="connsiteX10" fmla="*/ 749195 w 1181042"/>
                        <a:gd name="connsiteY10" fmla="*/ 510936 h 1770615"/>
                        <a:gd name="connsiteX11" fmla="*/ 521736 w 1181042"/>
                        <a:gd name="connsiteY11" fmla="*/ 428005 h 1770615"/>
                        <a:gd name="connsiteX12" fmla="*/ 199868 w 1181042"/>
                        <a:gd name="connsiteY12" fmla="*/ 0 h 1770615"/>
                        <a:gd name="connsiteX0" fmla="*/ 199868 w 1181042"/>
                        <a:gd name="connsiteY0" fmla="*/ 0 h 1770615"/>
                        <a:gd name="connsiteX1" fmla="*/ 989278 w 1181042"/>
                        <a:gd name="connsiteY1" fmla="*/ 307888 h 1770615"/>
                        <a:gd name="connsiteX2" fmla="*/ 1180995 w 1181042"/>
                        <a:gd name="connsiteY2" fmla="*/ 1145936 h 1770615"/>
                        <a:gd name="connsiteX3" fmla="*/ 690828 w 1181042"/>
                        <a:gd name="connsiteY3" fmla="*/ 1770615 h 1770615"/>
                        <a:gd name="connsiteX4" fmla="*/ 85568 w 1181042"/>
                        <a:gd name="connsiteY4" fmla="*/ 1770615 h 1770615"/>
                        <a:gd name="connsiteX5" fmla="*/ 76096 w 1181042"/>
                        <a:gd name="connsiteY5" fmla="*/ 1695211 h 1770615"/>
                        <a:gd name="connsiteX6" fmla="*/ 5336 w 1181042"/>
                        <a:gd name="connsiteY6" fmla="*/ 1150583 h 1770615"/>
                        <a:gd name="connsiteX7" fmla="*/ 318620 w 1181042"/>
                        <a:gd name="connsiteY7" fmla="*/ 949872 h 1770615"/>
                        <a:gd name="connsiteX8" fmla="*/ 333912 w 1181042"/>
                        <a:gd name="connsiteY8" fmla="*/ 996748 h 1770615"/>
                        <a:gd name="connsiteX9" fmla="*/ 650770 w 1181042"/>
                        <a:gd name="connsiteY9" fmla="*/ 1082436 h 1770615"/>
                        <a:gd name="connsiteX10" fmla="*/ 749195 w 1181042"/>
                        <a:gd name="connsiteY10" fmla="*/ 510936 h 1770615"/>
                        <a:gd name="connsiteX11" fmla="*/ 521736 w 1181042"/>
                        <a:gd name="connsiteY11" fmla="*/ 428005 h 1770615"/>
                        <a:gd name="connsiteX12" fmla="*/ 199868 w 1181042"/>
                        <a:gd name="connsiteY12" fmla="*/ 0 h 1770615"/>
                        <a:gd name="connsiteX0" fmla="*/ 203753 w 1184927"/>
                        <a:gd name="connsiteY0" fmla="*/ 0 h 1770615"/>
                        <a:gd name="connsiteX1" fmla="*/ 993163 w 1184927"/>
                        <a:gd name="connsiteY1" fmla="*/ 307888 h 1770615"/>
                        <a:gd name="connsiteX2" fmla="*/ 1184880 w 1184927"/>
                        <a:gd name="connsiteY2" fmla="*/ 1145936 h 1770615"/>
                        <a:gd name="connsiteX3" fmla="*/ 694713 w 1184927"/>
                        <a:gd name="connsiteY3" fmla="*/ 1770615 h 1770615"/>
                        <a:gd name="connsiteX4" fmla="*/ 89453 w 1184927"/>
                        <a:gd name="connsiteY4" fmla="*/ 1770615 h 1770615"/>
                        <a:gd name="connsiteX5" fmla="*/ 79981 w 1184927"/>
                        <a:gd name="connsiteY5" fmla="*/ 1695211 h 1770615"/>
                        <a:gd name="connsiteX6" fmla="*/ 5112 w 1184927"/>
                        <a:gd name="connsiteY6" fmla="*/ 1143465 h 1770615"/>
                        <a:gd name="connsiteX7" fmla="*/ 322505 w 1184927"/>
                        <a:gd name="connsiteY7" fmla="*/ 949872 h 1770615"/>
                        <a:gd name="connsiteX8" fmla="*/ 337797 w 1184927"/>
                        <a:gd name="connsiteY8" fmla="*/ 996748 h 1770615"/>
                        <a:gd name="connsiteX9" fmla="*/ 654655 w 1184927"/>
                        <a:gd name="connsiteY9" fmla="*/ 1082436 h 1770615"/>
                        <a:gd name="connsiteX10" fmla="*/ 753080 w 1184927"/>
                        <a:gd name="connsiteY10" fmla="*/ 510936 h 1770615"/>
                        <a:gd name="connsiteX11" fmla="*/ 525621 w 1184927"/>
                        <a:gd name="connsiteY11" fmla="*/ 428005 h 1770615"/>
                        <a:gd name="connsiteX12" fmla="*/ 203753 w 1184927"/>
                        <a:gd name="connsiteY12" fmla="*/ 0 h 1770615"/>
                        <a:gd name="connsiteX0" fmla="*/ 213781 w 1194955"/>
                        <a:gd name="connsiteY0" fmla="*/ 0 h 1770615"/>
                        <a:gd name="connsiteX1" fmla="*/ 1003191 w 1194955"/>
                        <a:gd name="connsiteY1" fmla="*/ 307888 h 1770615"/>
                        <a:gd name="connsiteX2" fmla="*/ 1194908 w 1194955"/>
                        <a:gd name="connsiteY2" fmla="*/ 1145936 h 1770615"/>
                        <a:gd name="connsiteX3" fmla="*/ 704741 w 1194955"/>
                        <a:gd name="connsiteY3" fmla="*/ 1770615 h 1770615"/>
                        <a:gd name="connsiteX4" fmla="*/ 99481 w 1194955"/>
                        <a:gd name="connsiteY4" fmla="*/ 1770615 h 1770615"/>
                        <a:gd name="connsiteX5" fmla="*/ 90009 w 1194955"/>
                        <a:gd name="connsiteY5" fmla="*/ 1695211 h 1770615"/>
                        <a:gd name="connsiteX6" fmla="*/ 4615 w 1194955"/>
                        <a:gd name="connsiteY6" fmla="*/ 1140645 h 1770615"/>
                        <a:gd name="connsiteX7" fmla="*/ 332533 w 1194955"/>
                        <a:gd name="connsiteY7" fmla="*/ 949872 h 1770615"/>
                        <a:gd name="connsiteX8" fmla="*/ 347825 w 1194955"/>
                        <a:gd name="connsiteY8" fmla="*/ 996748 h 1770615"/>
                        <a:gd name="connsiteX9" fmla="*/ 664683 w 1194955"/>
                        <a:gd name="connsiteY9" fmla="*/ 1082436 h 1770615"/>
                        <a:gd name="connsiteX10" fmla="*/ 763108 w 1194955"/>
                        <a:gd name="connsiteY10" fmla="*/ 510936 h 1770615"/>
                        <a:gd name="connsiteX11" fmla="*/ 535649 w 1194955"/>
                        <a:gd name="connsiteY11" fmla="*/ 428005 h 1770615"/>
                        <a:gd name="connsiteX12" fmla="*/ 213781 w 1194955"/>
                        <a:gd name="connsiteY12" fmla="*/ 0 h 1770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94955" h="1770615">
                          <a:moveTo>
                            <a:pt x="213781" y="0"/>
                          </a:moveTo>
                          <a:cubicBezTo>
                            <a:pt x="479034" y="99483"/>
                            <a:pt x="817313" y="221105"/>
                            <a:pt x="1003191" y="307888"/>
                          </a:cubicBezTo>
                          <a:cubicBezTo>
                            <a:pt x="1079797" y="459179"/>
                            <a:pt x="1197677" y="969245"/>
                            <a:pt x="1194908" y="1145936"/>
                          </a:cubicBezTo>
                          <a:lnTo>
                            <a:pt x="704741" y="1770615"/>
                          </a:lnTo>
                          <a:lnTo>
                            <a:pt x="99481" y="1770615"/>
                          </a:lnTo>
                          <a:cubicBezTo>
                            <a:pt x="95980" y="1732648"/>
                            <a:pt x="106291" y="1765238"/>
                            <a:pt x="90009" y="1695211"/>
                          </a:cubicBezTo>
                          <a:cubicBezTo>
                            <a:pt x="67378" y="1641059"/>
                            <a:pt x="-21007" y="1407977"/>
                            <a:pt x="4615" y="1140645"/>
                          </a:cubicBezTo>
                          <a:lnTo>
                            <a:pt x="332533" y="949872"/>
                          </a:lnTo>
                          <a:lnTo>
                            <a:pt x="347825" y="996748"/>
                          </a:lnTo>
                          <a:cubicBezTo>
                            <a:pt x="408980" y="1126192"/>
                            <a:pt x="568838" y="1173189"/>
                            <a:pt x="664683" y="1082436"/>
                          </a:cubicBezTo>
                          <a:cubicBezTo>
                            <a:pt x="739296" y="972369"/>
                            <a:pt x="790625" y="647461"/>
                            <a:pt x="763108" y="510936"/>
                          </a:cubicBezTo>
                          <a:cubicBezTo>
                            <a:pt x="707016" y="474423"/>
                            <a:pt x="609212" y="448617"/>
                            <a:pt x="535649" y="428005"/>
                          </a:cubicBezTo>
                          <a:lnTo>
                            <a:pt x="213781" y="0"/>
                          </a:lnTo>
                          <a:close/>
                        </a:path>
                      </a:pathLst>
                    </a:custGeom>
                    <a:solidFill>
                      <a:srgbClr val="F4B183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Rectangle 39"/>
                    <p:cNvSpPr/>
                    <p:nvPr/>
                  </p:nvSpPr>
                  <p:spPr>
                    <a:xfrm rot="20708506" flipH="1">
                      <a:off x="8135399" y="2780878"/>
                      <a:ext cx="358051" cy="1126644"/>
                    </a:xfrm>
                    <a:custGeom>
                      <a:avLst/>
                      <a:gdLst>
                        <a:gd name="connsiteX0" fmla="*/ 0 w 231251"/>
                        <a:gd name="connsiteY0" fmla="*/ 0 h 718530"/>
                        <a:gd name="connsiteX1" fmla="*/ 231251 w 231251"/>
                        <a:gd name="connsiteY1" fmla="*/ 0 h 718530"/>
                        <a:gd name="connsiteX2" fmla="*/ 231251 w 231251"/>
                        <a:gd name="connsiteY2" fmla="*/ 718530 h 718530"/>
                        <a:gd name="connsiteX3" fmla="*/ 0 w 231251"/>
                        <a:gd name="connsiteY3" fmla="*/ 718530 h 718530"/>
                        <a:gd name="connsiteX4" fmla="*/ 0 w 231251"/>
                        <a:gd name="connsiteY4" fmla="*/ 0 h 718530"/>
                        <a:gd name="connsiteX0" fmla="*/ 0 w 242649"/>
                        <a:gd name="connsiteY0" fmla="*/ 0 h 761493"/>
                        <a:gd name="connsiteX1" fmla="*/ 242649 w 242649"/>
                        <a:gd name="connsiteY1" fmla="*/ 42963 h 761493"/>
                        <a:gd name="connsiteX2" fmla="*/ 242649 w 242649"/>
                        <a:gd name="connsiteY2" fmla="*/ 761493 h 761493"/>
                        <a:gd name="connsiteX3" fmla="*/ 11398 w 242649"/>
                        <a:gd name="connsiteY3" fmla="*/ 761493 h 761493"/>
                        <a:gd name="connsiteX4" fmla="*/ 0 w 242649"/>
                        <a:gd name="connsiteY4" fmla="*/ 0 h 761493"/>
                        <a:gd name="connsiteX0" fmla="*/ 0 w 245906"/>
                        <a:gd name="connsiteY0" fmla="*/ 0 h 773768"/>
                        <a:gd name="connsiteX1" fmla="*/ 245906 w 245906"/>
                        <a:gd name="connsiteY1" fmla="*/ 55238 h 773768"/>
                        <a:gd name="connsiteX2" fmla="*/ 245906 w 245906"/>
                        <a:gd name="connsiteY2" fmla="*/ 773768 h 773768"/>
                        <a:gd name="connsiteX3" fmla="*/ 14655 w 245906"/>
                        <a:gd name="connsiteY3" fmla="*/ 773768 h 773768"/>
                        <a:gd name="connsiteX4" fmla="*/ 0 w 245906"/>
                        <a:gd name="connsiteY4" fmla="*/ 0 h 773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5906" h="773768">
                          <a:moveTo>
                            <a:pt x="0" y="0"/>
                          </a:moveTo>
                          <a:lnTo>
                            <a:pt x="245906" y="55238"/>
                          </a:lnTo>
                          <a:lnTo>
                            <a:pt x="245906" y="773768"/>
                          </a:lnTo>
                          <a:lnTo>
                            <a:pt x="14655" y="77376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 rot="19417707">
                    <a:off x="5867650" y="2866377"/>
                    <a:ext cx="2949463" cy="801903"/>
                    <a:chOff x="4270152" y="2036666"/>
                    <a:chExt cx="3590531" cy="976190"/>
                  </a:xfrm>
                </p:grpSpPr>
                <p:sp>
                  <p:nvSpPr>
                    <p:cNvPr id="29" name="Round Same Side Corner Rectangle 28"/>
                    <p:cNvSpPr/>
                    <p:nvPr/>
                  </p:nvSpPr>
                  <p:spPr>
                    <a:xfrm rot="15374501" flipV="1">
                      <a:off x="7789245" y="2096520"/>
                      <a:ext cx="113835" cy="29040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Rounded Rectangle 29"/>
                    <p:cNvSpPr/>
                    <p:nvPr/>
                  </p:nvSpPr>
                  <p:spPr>
                    <a:xfrm rot="15374501" flipV="1">
                      <a:off x="7649684" y="2044097"/>
                      <a:ext cx="177938" cy="191662"/>
                    </a:xfrm>
                    <a:prstGeom prst="roundRect">
                      <a:avLst>
                        <a:gd name="adj" fmla="val 10667"/>
                      </a:avLst>
                    </a:prstGeom>
                    <a:solidFill>
                      <a:srgbClr val="7F7F7F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" name="Round Same Side Corner Rectangle 30"/>
                    <p:cNvSpPr/>
                    <p:nvPr/>
                  </p:nvSpPr>
                  <p:spPr>
                    <a:xfrm rot="15374501" flipV="1">
                      <a:off x="7708068" y="2087303"/>
                      <a:ext cx="177938" cy="76664"/>
                    </a:xfrm>
                    <a:prstGeom prst="round2SameRect">
                      <a:avLst>
                        <a:gd name="adj1" fmla="val 24243"/>
                        <a:gd name="adj2" fmla="val 0"/>
                      </a:avLst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" name="Rectangle 8"/>
                    <p:cNvSpPr/>
                    <p:nvPr/>
                  </p:nvSpPr>
                  <p:spPr>
                    <a:xfrm rot="15374501" flipV="1">
                      <a:off x="6981111" y="1856670"/>
                      <a:ext cx="112034" cy="1277845"/>
                    </a:xfrm>
                    <a:custGeom>
                      <a:avLst/>
                      <a:gdLst>
                        <a:gd name="connsiteX0" fmla="*/ 0 w 128383"/>
                        <a:gd name="connsiteY0" fmla="*/ 0 h 1247147"/>
                        <a:gd name="connsiteX1" fmla="*/ 128383 w 128383"/>
                        <a:gd name="connsiteY1" fmla="*/ 0 h 1247147"/>
                        <a:gd name="connsiteX2" fmla="*/ 128383 w 128383"/>
                        <a:gd name="connsiteY2" fmla="*/ 1247147 h 1247147"/>
                        <a:gd name="connsiteX3" fmla="*/ 0 w 128383"/>
                        <a:gd name="connsiteY3" fmla="*/ 1247147 h 1247147"/>
                        <a:gd name="connsiteX4" fmla="*/ 0 w 128383"/>
                        <a:gd name="connsiteY4" fmla="*/ 0 h 1247147"/>
                        <a:gd name="connsiteX0" fmla="*/ 0 w 217465"/>
                        <a:gd name="connsiteY0" fmla="*/ 204365 h 1247147"/>
                        <a:gd name="connsiteX1" fmla="*/ 217465 w 217465"/>
                        <a:gd name="connsiteY1" fmla="*/ 0 h 1247147"/>
                        <a:gd name="connsiteX2" fmla="*/ 217465 w 217465"/>
                        <a:gd name="connsiteY2" fmla="*/ 1247147 h 1247147"/>
                        <a:gd name="connsiteX3" fmla="*/ 89082 w 217465"/>
                        <a:gd name="connsiteY3" fmla="*/ 1247147 h 1247147"/>
                        <a:gd name="connsiteX4" fmla="*/ 0 w 217465"/>
                        <a:gd name="connsiteY4" fmla="*/ 204365 h 1247147"/>
                        <a:gd name="connsiteX0" fmla="*/ 0 w 217465"/>
                        <a:gd name="connsiteY0" fmla="*/ 204365 h 1247147"/>
                        <a:gd name="connsiteX1" fmla="*/ 217465 w 217465"/>
                        <a:gd name="connsiteY1" fmla="*/ 0 h 1247147"/>
                        <a:gd name="connsiteX2" fmla="*/ 217465 w 217465"/>
                        <a:gd name="connsiteY2" fmla="*/ 1247147 h 1247147"/>
                        <a:gd name="connsiteX3" fmla="*/ 89082 w 217465"/>
                        <a:gd name="connsiteY3" fmla="*/ 1247147 h 1247147"/>
                        <a:gd name="connsiteX4" fmla="*/ 0 w 217465"/>
                        <a:gd name="connsiteY4" fmla="*/ 204365 h 1247147"/>
                        <a:gd name="connsiteX0" fmla="*/ 0 w 222705"/>
                        <a:gd name="connsiteY0" fmla="*/ 204365 h 1247147"/>
                        <a:gd name="connsiteX1" fmla="*/ 222705 w 222705"/>
                        <a:gd name="connsiteY1" fmla="*/ 0 h 1247147"/>
                        <a:gd name="connsiteX2" fmla="*/ 217465 w 222705"/>
                        <a:gd name="connsiteY2" fmla="*/ 1247147 h 1247147"/>
                        <a:gd name="connsiteX3" fmla="*/ 89082 w 222705"/>
                        <a:gd name="connsiteY3" fmla="*/ 1247147 h 1247147"/>
                        <a:gd name="connsiteX4" fmla="*/ 0 w 222705"/>
                        <a:gd name="connsiteY4" fmla="*/ 204365 h 1247147"/>
                        <a:gd name="connsiteX0" fmla="*/ 0 w 222705"/>
                        <a:gd name="connsiteY0" fmla="*/ 204365 h 1247147"/>
                        <a:gd name="connsiteX1" fmla="*/ 222705 w 222705"/>
                        <a:gd name="connsiteY1" fmla="*/ 0 h 1247147"/>
                        <a:gd name="connsiteX2" fmla="*/ 217465 w 222705"/>
                        <a:gd name="connsiteY2" fmla="*/ 1247147 h 1247147"/>
                        <a:gd name="connsiteX3" fmla="*/ 89082 w 222705"/>
                        <a:gd name="connsiteY3" fmla="*/ 1247147 h 1247147"/>
                        <a:gd name="connsiteX4" fmla="*/ 0 w 222705"/>
                        <a:gd name="connsiteY4" fmla="*/ 204365 h 1247147"/>
                        <a:gd name="connsiteX0" fmla="*/ 0 w 222705"/>
                        <a:gd name="connsiteY0" fmla="*/ 204553 h 1247335"/>
                        <a:gd name="connsiteX1" fmla="*/ 222705 w 222705"/>
                        <a:gd name="connsiteY1" fmla="*/ 188 h 1247335"/>
                        <a:gd name="connsiteX2" fmla="*/ 217465 w 222705"/>
                        <a:gd name="connsiteY2" fmla="*/ 1247335 h 1247335"/>
                        <a:gd name="connsiteX3" fmla="*/ 89082 w 222705"/>
                        <a:gd name="connsiteY3" fmla="*/ 1247335 h 1247335"/>
                        <a:gd name="connsiteX4" fmla="*/ 0 w 222705"/>
                        <a:gd name="connsiteY4" fmla="*/ 204553 h 1247335"/>
                        <a:gd name="connsiteX0" fmla="*/ 13100 w 235805"/>
                        <a:gd name="connsiteY0" fmla="*/ 204553 h 1517201"/>
                        <a:gd name="connsiteX1" fmla="*/ 235805 w 235805"/>
                        <a:gd name="connsiteY1" fmla="*/ 188 h 1517201"/>
                        <a:gd name="connsiteX2" fmla="*/ 230565 w 235805"/>
                        <a:gd name="connsiteY2" fmla="*/ 1247335 h 1517201"/>
                        <a:gd name="connsiteX3" fmla="*/ 0 w 235805"/>
                        <a:gd name="connsiteY3" fmla="*/ 1517201 h 1517201"/>
                        <a:gd name="connsiteX4" fmla="*/ 13100 w 235805"/>
                        <a:gd name="connsiteY4" fmla="*/ 204553 h 1517201"/>
                        <a:gd name="connsiteX0" fmla="*/ 0 w 222705"/>
                        <a:gd name="connsiteY0" fmla="*/ 204553 h 2250818"/>
                        <a:gd name="connsiteX1" fmla="*/ 222705 w 222705"/>
                        <a:gd name="connsiteY1" fmla="*/ 188 h 2250818"/>
                        <a:gd name="connsiteX2" fmla="*/ 217465 w 222705"/>
                        <a:gd name="connsiteY2" fmla="*/ 1247335 h 2250818"/>
                        <a:gd name="connsiteX3" fmla="*/ 68122 w 222705"/>
                        <a:gd name="connsiteY3" fmla="*/ 2250818 h 2250818"/>
                        <a:gd name="connsiteX4" fmla="*/ 0 w 222705"/>
                        <a:gd name="connsiteY4" fmla="*/ 204553 h 2250818"/>
                        <a:gd name="connsiteX0" fmla="*/ 0 w 222705"/>
                        <a:gd name="connsiteY0" fmla="*/ 204553 h 2604525"/>
                        <a:gd name="connsiteX1" fmla="*/ 222705 w 222705"/>
                        <a:gd name="connsiteY1" fmla="*/ 188 h 2604525"/>
                        <a:gd name="connsiteX2" fmla="*/ 217465 w 222705"/>
                        <a:gd name="connsiteY2" fmla="*/ 1247335 h 2604525"/>
                        <a:gd name="connsiteX3" fmla="*/ 57642 w 222705"/>
                        <a:gd name="connsiteY3" fmla="*/ 2604525 h 2604525"/>
                        <a:gd name="connsiteX4" fmla="*/ 0 w 222705"/>
                        <a:gd name="connsiteY4" fmla="*/ 204553 h 2604525"/>
                        <a:gd name="connsiteX0" fmla="*/ 0 w 222705"/>
                        <a:gd name="connsiteY0" fmla="*/ 204553 h 2604525"/>
                        <a:gd name="connsiteX1" fmla="*/ 222705 w 222705"/>
                        <a:gd name="connsiteY1" fmla="*/ 188 h 2604525"/>
                        <a:gd name="connsiteX2" fmla="*/ 217465 w 222705"/>
                        <a:gd name="connsiteY2" fmla="*/ 1247335 h 2604525"/>
                        <a:gd name="connsiteX3" fmla="*/ 57642 w 222705"/>
                        <a:gd name="connsiteY3" fmla="*/ 2604525 h 2604525"/>
                        <a:gd name="connsiteX4" fmla="*/ 10480 w 222705"/>
                        <a:gd name="connsiteY4" fmla="*/ 804545 h 2604525"/>
                        <a:gd name="connsiteX5" fmla="*/ 0 w 222705"/>
                        <a:gd name="connsiteY5" fmla="*/ 204553 h 2604525"/>
                        <a:gd name="connsiteX0" fmla="*/ 7860 w 230565"/>
                        <a:gd name="connsiteY0" fmla="*/ 204553 h 2604525"/>
                        <a:gd name="connsiteX1" fmla="*/ 230565 w 230565"/>
                        <a:gd name="connsiteY1" fmla="*/ 188 h 2604525"/>
                        <a:gd name="connsiteX2" fmla="*/ 225325 w 230565"/>
                        <a:gd name="connsiteY2" fmla="*/ 1247335 h 2604525"/>
                        <a:gd name="connsiteX3" fmla="*/ 65502 w 230565"/>
                        <a:gd name="connsiteY3" fmla="*/ 2604525 h 2604525"/>
                        <a:gd name="connsiteX4" fmla="*/ 0 w 230565"/>
                        <a:gd name="connsiteY4" fmla="*/ 812405 h 2604525"/>
                        <a:gd name="connsiteX5" fmla="*/ 7860 w 230565"/>
                        <a:gd name="connsiteY5" fmla="*/ 204553 h 2604525"/>
                        <a:gd name="connsiteX0" fmla="*/ 13332 w 236037"/>
                        <a:gd name="connsiteY0" fmla="*/ 204553 h 2604525"/>
                        <a:gd name="connsiteX1" fmla="*/ 236037 w 236037"/>
                        <a:gd name="connsiteY1" fmla="*/ 188 h 2604525"/>
                        <a:gd name="connsiteX2" fmla="*/ 230797 w 236037"/>
                        <a:gd name="connsiteY2" fmla="*/ 1247335 h 2604525"/>
                        <a:gd name="connsiteX3" fmla="*/ 70974 w 236037"/>
                        <a:gd name="connsiteY3" fmla="*/ 2604525 h 2604525"/>
                        <a:gd name="connsiteX4" fmla="*/ 5472 w 236037"/>
                        <a:gd name="connsiteY4" fmla="*/ 812405 h 2604525"/>
                        <a:gd name="connsiteX5" fmla="*/ 13332 w 236037"/>
                        <a:gd name="connsiteY5" fmla="*/ 204553 h 2604525"/>
                        <a:gd name="connsiteX0" fmla="*/ 18683 w 241388"/>
                        <a:gd name="connsiteY0" fmla="*/ 204553 h 2604525"/>
                        <a:gd name="connsiteX1" fmla="*/ 241388 w 241388"/>
                        <a:gd name="connsiteY1" fmla="*/ 188 h 2604525"/>
                        <a:gd name="connsiteX2" fmla="*/ 236148 w 241388"/>
                        <a:gd name="connsiteY2" fmla="*/ 1247335 h 2604525"/>
                        <a:gd name="connsiteX3" fmla="*/ 76325 w 241388"/>
                        <a:gd name="connsiteY3" fmla="*/ 2604525 h 2604525"/>
                        <a:gd name="connsiteX4" fmla="*/ 10823 w 241388"/>
                        <a:gd name="connsiteY4" fmla="*/ 812405 h 2604525"/>
                        <a:gd name="connsiteX5" fmla="*/ 18683 w 241388"/>
                        <a:gd name="connsiteY5" fmla="*/ 204553 h 2604525"/>
                        <a:gd name="connsiteX0" fmla="*/ 18683 w 241388"/>
                        <a:gd name="connsiteY0" fmla="*/ 204553 h 2604525"/>
                        <a:gd name="connsiteX1" fmla="*/ 241388 w 241388"/>
                        <a:gd name="connsiteY1" fmla="*/ 188 h 2604525"/>
                        <a:gd name="connsiteX2" fmla="*/ 236148 w 241388"/>
                        <a:gd name="connsiteY2" fmla="*/ 1247335 h 2604525"/>
                        <a:gd name="connsiteX3" fmla="*/ 76325 w 241388"/>
                        <a:gd name="connsiteY3" fmla="*/ 2604525 h 2604525"/>
                        <a:gd name="connsiteX4" fmla="*/ 10823 w 241388"/>
                        <a:gd name="connsiteY4" fmla="*/ 812405 h 2604525"/>
                        <a:gd name="connsiteX5" fmla="*/ 18683 w 241388"/>
                        <a:gd name="connsiteY5" fmla="*/ 204553 h 2604525"/>
                        <a:gd name="connsiteX0" fmla="*/ 18683 w 241388"/>
                        <a:gd name="connsiteY0" fmla="*/ 204553 h 2604525"/>
                        <a:gd name="connsiteX1" fmla="*/ 241388 w 241388"/>
                        <a:gd name="connsiteY1" fmla="*/ 188 h 2604525"/>
                        <a:gd name="connsiteX2" fmla="*/ 236148 w 241388"/>
                        <a:gd name="connsiteY2" fmla="*/ 1247335 h 2604525"/>
                        <a:gd name="connsiteX3" fmla="*/ 86805 w 241388"/>
                        <a:gd name="connsiteY3" fmla="*/ 2499722 h 2604525"/>
                        <a:gd name="connsiteX4" fmla="*/ 76325 w 241388"/>
                        <a:gd name="connsiteY4" fmla="*/ 2604525 h 2604525"/>
                        <a:gd name="connsiteX5" fmla="*/ 10823 w 241388"/>
                        <a:gd name="connsiteY5" fmla="*/ 812405 h 2604525"/>
                        <a:gd name="connsiteX6" fmla="*/ 18683 w 241388"/>
                        <a:gd name="connsiteY6" fmla="*/ 204553 h 2604525"/>
                        <a:gd name="connsiteX0" fmla="*/ 18683 w 241388"/>
                        <a:gd name="connsiteY0" fmla="*/ 204553 h 2609764"/>
                        <a:gd name="connsiteX1" fmla="*/ 241388 w 241388"/>
                        <a:gd name="connsiteY1" fmla="*/ 188 h 2609764"/>
                        <a:gd name="connsiteX2" fmla="*/ 236148 w 241388"/>
                        <a:gd name="connsiteY2" fmla="*/ 1247335 h 2609764"/>
                        <a:gd name="connsiteX3" fmla="*/ 123485 w 241388"/>
                        <a:gd name="connsiteY3" fmla="*/ 2609764 h 2609764"/>
                        <a:gd name="connsiteX4" fmla="*/ 76325 w 241388"/>
                        <a:gd name="connsiteY4" fmla="*/ 2604525 h 2609764"/>
                        <a:gd name="connsiteX5" fmla="*/ 10823 w 241388"/>
                        <a:gd name="connsiteY5" fmla="*/ 812405 h 2609764"/>
                        <a:gd name="connsiteX6" fmla="*/ 18683 w 241388"/>
                        <a:gd name="connsiteY6" fmla="*/ 204553 h 2609764"/>
                        <a:gd name="connsiteX0" fmla="*/ 18683 w 241388"/>
                        <a:gd name="connsiteY0" fmla="*/ 204553 h 2612385"/>
                        <a:gd name="connsiteX1" fmla="*/ 241388 w 241388"/>
                        <a:gd name="connsiteY1" fmla="*/ 188 h 2612385"/>
                        <a:gd name="connsiteX2" fmla="*/ 236148 w 241388"/>
                        <a:gd name="connsiteY2" fmla="*/ 1247335 h 2612385"/>
                        <a:gd name="connsiteX3" fmla="*/ 123485 w 241388"/>
                        <a:gd name="connsiteY3" fmla="*/ 2609764 h 2612385"/>
                        <a:gd name="connsiteX4" fmla="*/ 76325 w 241388"/>
                        <a:gd name="connsiteY4" fmla="*/ 2612385 h 2612385"/>
                        <a:gd name="connsiteX5" fmla="*/ 10823 w 241388"/>
                        <a:gd name="connsiteY5" fmla="*/ 812405 h 2612385"/>
                        <a:gd name="connsiteX6" fmla="*/ 18683 w 241388"/>
                        <a:gd name="connsiteY6" fmla="*/ 204553 h 2612385"/>
                        <a:gd name="connsiteX0" fmla="*/ 18683 w 241388"/>
                        <a:gd name="connsiteY0" fmla="*/ 204553 h 2615004"/>
                        <a:gd name="connsiteX1" fmla="*/ 241388 w 241388"/>
                        <a:gd name="connsiteY1" fmla="*/ 188 h 2615004"/>
                        <a:gd name="connsiteX2" fmla="*/ 236148 w 241388"/>
                        <a:gd name="connsiteY2" fmla="*/ 1247335 h 2615004"/>
                        <a:gd name="connsiteX3" fmla="*/ 128725 w 241388"/>
                        <a:gd name="connsiteY3" fmla="*/ 2615004 h 2615004"/>
                        <a:gd name="connsiteX4" fmla="*/ 76325 w 241388"/>
                        <a:gd name="connsiteY4" fmla="*/ 2612385 h 2615004"/>
                        <a:gd name="connsiteX5" fmla="*/ 10823 w 241388"/>
                        <a:gd name="connsiteY5" fmla="*/ 812405 h 2615004"/>
                        <a:gd name="connsiteX6" fmla="*/ 18683 w 241388"/>
                        <a:gd name="connsiteY6" fmla="*/ 204553 h 2615004"/>
                        <a:gd name="connsiteX0" fmla="*/ 18683 w 241388"/>
                        <a:gd name="connsiteY0" fmla="*/ 204553 h 2615005"/>
                        <a:gd name="connsiteX1" fmla="*/ 241388 w 241388"/>
                        <a:gd name="connsiteY1" fmla="*/ 188 h 2615005"/>
                        <a:gd name="connsiteX2" fmla="*/ 236148 w 241388"/>
                        <a:gd name="connsiteY2" fmla="*/ 1247335 h 2615005"/>
                        <a:gd name="connsiteX3" fmla="*/ 128725 w 241388"/>
                        <a:gd name="connsiteY3" fmla="*/ 2615004 h 2615005"/>
                        <a:gd name="connsiteX4" fmla="*/ 73704 w 241388"/>
                        <a:gd name="connsiteY4" fmla="*/ 2615005 h 2615005"/>
                        <a:gd name="connsiteX5" fmla="*/ 10823 w 241388"/>
                        <a:gd name="connsiteY5" fmla="*/ 812405 h 2615005"/>
                        <a:gd name="connsiteX6" fmla="*/ 18683 w 241388"/>
                        <a:gd name="connsiteY6" fmla="*/ 204553 h 2615005"/>
                        <a:gd name="connsiteX0" fmla="*/ 18683 w 241388"/>
                        <a:gd name="connsiteY0" fmla="*/ 204553 h 2615005"/>
                        <a:gd name="connsiteX1" fmla="*/ 241388 w 241388"/>
                        <a:gd name="connsiteY1" fmla="*/ 188 h 2615005"/>
                        <a:gd name="connsiteX2" fmla="*/ 236148 w 241388"/>
                        <a:gd name="connsiteY2" fmla="*/ 1247335 h 2615005"/>
                        <a:gd name="connsiteX3" fmla="*/ 128725 w 241388"/>
                        <a:gd name="connsiteY3" fmla="*/ 2615004 h 2615005"/>
                        <a:gd name="connsiteX4" fmla="*/ 73704 w 241388"/>
                        <a:gd name="connsiteY4" fmla="*/ 2615005 h 2615005"/>
                        <a:gd name="connsiteX5" fmla="*/ 10823 w 241388"/>
                        <a:gd name="connsiteY5" fmla="*/ 812405 h 2615005"/>
                        <a:gd name="connsiteX6" fmla="*/ 18683 w 241388"/>
                        <a:gd name="connsiteY6" fmla="*/ 204553 h 2615005"/>
                        <a:gd name="connsiteX0" fmla="*/ 18683 w 241388"/>
                        <a:gd name="connsiteY0" fmla="*/ 204553 h 2615005"/>
                        <a:gd name="connsiteX1" fmla="*/ 241388 w 241388"/>
                        <a:gd name="connsiteY1" fmla="*/ 188 h 2615005"/>
                        <a:gd name="connsiteX2" fmla="*/ 236148 w 241388"/>
                        <a:gd name="connsiteY2" fmla="*/ 1247335 h 2615005"/>
                        <a:gd name="connsiteX3" fmla="*/ 131346 w 241388"/>
                        <a:gd name="connsiteY3" fmla="*/ 2539021 h 2615005"/>
                        <a:gd name="connsiteX4" fmla="*/ 128725 w 241388"/>
                        <a:gd name="connsiteY4" fmla="*/ 2615004 h 2615005"/>
                        <a:gd name="connsiteX5" fmla="*/ 73704 w 241388"/>
                        <a:gd name="connsiteY5" fmla="*/ 2615005 h 2615005"/>
                        <a:gd name="connsiteX6" fmla="*/ 10823 w 241388"/>
                        <a:gd name="connsiteY6" fmla="*/ 812405 h 2615005"/>
                        <a:gd name="connsiteX7" fmla="*/ 18683 w 241388"/>
                        <a:gd name="connsiteY7" fmla="*/ 204553 h 2615005"/>
                        <a:gd name="connsiteX0" fmla="*/ 18683 w 241388"/>
                        <a:gd name="connsiteY0" fmla="*/ 204553 h 2615005"/>
                        <a:gd name="connsiteX1" fmla="*/ 241388 w 241388"/>
                        <a:gd name="connsiteY1" fmla="*/ 188 h 2615005"/>
                        <a:gd name="connsiteX2" fmla="*/ 236148 w 241388"/>
                        <a:gd name="connsiteY2" fmla="*/ 1247335 h 2615005"/>
                        <a:gd name="connsiteX3" fmla="*/ 44885 w 241388"/>
                        <a:gd name="connsiteY3" fmla="*/ 2481379 h 2615005"/>
                        <a:gd name="connsiteX4" fmla="*/ 128725 w 241388"/>
                        <a:gd name="connsiteY4" fmla="*/ 2615004 h 2615005"/>
                        <a:gd name="connsiteX5" fmla="*/ 73704 w 241388"/>
                        <a:gd name="connsiteY5" fmla="*/ 2615005 h 2615005"/>
                        <a:gd name="connsiteX6" fmla="*/ 10823 w 241388"/>
                        <a:gd name="connsiteY6" fmla="*/ 812405 h 2615005"/>
                        <a:gd name="connsiteX7" fmla="*/ 18683 w 241388"/>
                        <a:gd name="connsiteY7" fmla="*/ 204553 h 2615005"/>
                        <a:gd name="connsiteX0" fmla="*/ 18683 w 241388"/>
                        <a:gd name="connsiteY0" fmla="*/ 204553 h 2615005"/>
                        <a:gd name="connsiteX1" fmla="*/ 241388 w 241388"/>
                        <a:gd name="connsiteY1" fmla="*/ 188 h 2615005"/>
                        <a:gd name="connsiteX2" fmla="*/ 236148 w 241388"/>
                        <a:gd name="connsiteY2" fmla="*/ 1247335 h 2615005"/>
                        <a:gd name="connsiteX3" fmla="*/ 118247 w 241388"/>
                        <a:gd name="connsiteY3" fmla="*/ 2528540 h 2615005"/>
                        <a:gd name="connsiteX4" fmla="*/ 128725 w 241388"/>
                        <a:gd name="connsiteY4" fmla="*/ 2615004 h 2615005"/>
                        <a:gd name="connsiteX5" fmla="*/ 73704 w 241388"/>
                        <a:gd name="connsiteY5" fmla="*/ 2615005 h 2615005"/>
                        <a:gd name="connsiteX6" fmla="*/ 10823 w 241388"/>
                        <a:gd name="connsiteY6" fmla="*/ 812405 h 2615005"/>
                        <a:gd name="connsiteX7" fmla="*/ 18683 w 241388"/>
                        <a:gd name="connsiteY7" fmla="*/ 204553 h 2615005"/>
                        <a:gd name="connsiteX0" fmla="*/ 18683 w 241388"/>
                        <a:gd name="connsiteY0" fmla="*/ 204553 h 2615005"/>
                        <a:gd name="connsiteX1" fmla="*/ 241388 w 241388"/>
                        <a:gd name="connsiteY1" fmla="*/ 188 h 2615005"/>
                        <a:gd name="connsiteX2" fmla="*/ 236148 w 241388"/>
                        <a:gd name="connsiteY2" fmla="*/ 1247335 h 2615005"/>
                        <a:gd name="connsiteX3" fmla="*/ 120867 w 241388"/>
                        <a:gd name="connsiteY3" fmla="*/ 2528540 h 2615005"/>
                        <a:gd name="connsiteX4" fmla="*/ 128725 w 241388"/>
                        <a:gd name="connsiteY4" fmla="*/ 2615004 h 2615005"/>
                        <a:gd name="connsiteX5" fmla="*/ 73704 w 241388"/>
                        <a:gd name="connsiteY5" fmla="*/ 2615005 h 2615005"/>
                        <a:gd name="connsiteX6" fmla="*/ 10823 w 241388"/>
                        <a:gd name="connsiteY6" fmla="*/ 812405 h 2615005"/>
                        <a:gd name="connsiteX7" fmla="*/ 18683 w 241388"/>
                        <a:gd name="connsiteY7" fmla="*/ 204553 h 2615005"/>
                        <a:gd name="connsiteX0" fmla="*/ 18683 w 241388"/>
                        <a:gd name="connsiteY0" fmla="*/ 204553 h 2615005"/>
                        <a:gd name="connsiteX1" fmla="*/ 241388 w 241388"/>
                        <a:gd name="connsiteY1" fmla="*/ 188 h 2615005"/>
                        <a:gd name="connsiteX2" fmla="*/ 236148 w 241388"/>
                        <a:gd name="connsiteY2" fmla="*/ 1247335 h 2615005"/>
                        <a:gd name="connsiteX3" fmla="*/ 120867 w 241388"/>
                        <a:gd name="connsiteY3" fmla="*/ 2528540 h 2615005"/>
                        <a:gd name="connsiteX4" fmla="*/ 123485 w 241388"/>
                        <a:gd name="connsiteY4" fmla="*/ 2615004 h 2615005"/>
                        <a:gd name="connsiteX5" fmla="*/ 73704 w 241388"/>
                        <a:gd name="connsiteY5" fmla="*/ 2615005 h 2615005"/>
                        <a:gd name="connsiteX6" fmla="*/ 10823 w 241388"/>
                        <a:gd name="connsiteY6" fmla="*/ 812405 h 2615005"/>
                        <a:gd name="connsiteX7" fmla="*/ 18683 w 241388"/>
                        <a:gd name="connsiteY7" fmla="*/ 204553 h 2615005"/>
                        <a:gd name="connsiteX0" fmla="*/ 18683 w 241388"/>
                        <a:gd name="connsiteY0" fmla="*/ 204553 h 2615005"/>
                        <a:gd name="connsiteX1" fmla="*/ 241388 w 241388"/>
                        <a:gd name="connsiteY1" fmla="*/ 188 h 2615005"/>
                        <a:gd name="connsiteX2" fmla="*/ 236148 w 241388"/>
                        <a:gd name="connsiteY2" fmla="*/ 1247335 h 2615005"/>
                        <a:gd name="connsiteX3" fmla="*/ 120867 w 241388"/>
                        <a:gd name="connsiteY3" fmla="*/ 2528540 h 2615005"/>
                        <a:gd name="connsiteX4" fmla="*/ 123485 w 241388"/>
                        <a:gd name="connsiteY4" fmla="*/ 2615004 h 2615005"/>
                        <a:gd name="connsiteX5" fmla="*/ 73704 w 241388"/>
                        <a:gd name="connsiteY5" fmla="*/ 2615005 h 2615005"/>
                        <a:gd name="connsiteX6" fmla="*/ 10823 w 241388"/>
                        <a:gd name="connsiteY6" fmla="*/ 812405 h 2615005"/>
                        <a:gd name="connsiteX7" fmla="*/ 18683 w 241388"/>
                        <a:gd name="connsiteY7" fmla="*/ 204553 h 2615005"/>
                        <a:gd name="connsiteX0" fmla="*/ 18683 w 241388"/>
                        <a:gd name="connsiteY0" fmla="*/ 204553 h 2615005"/>
                        <a:gd name="connsiteX1" fmla="*/ 241388 w 241388"/>
                        <a:gd name="connsiteY1" fmla="*/ 188 h 2615005"/>
                        <a:gd name="connsiteX2" fmla="*/ 236148 w 241388"/>
                        <a:gd name="connsiteY2" fmla="*/ 1247335 h 2615005"/>
                        <a:gd name="connsiteX3" fmla="*/ 120867 w 241388"/>
                        <a:gd name="connsiteY3" fmla="*/ 2528540 h 2615005"/>
                        <a:gd name="connsiteX4" fmla="*/ 123485 w 241388"/>
                        <a:gd name="connsiteY4" fmla="*/ 2615004 h 2615005"/>
                        <a:gd name="connsiteX5" fmla="*/ 68464 w 241388"/>
                        <a:gd name="connsiteY5" fmla="*/ 2615005 h 2615005"/>
                        <a:gd name="connsiteX6" fmla="*/ 10823 w 241388"/>
                        <a:gd name="connsiteY6" fmla="*/ 812405 h 2615005"/>
                        <a:gd name="connsiteX7" fmla="*/ 18683 w 241388"/>
                        <a:gd name="connsiteY7" fmla="*/ 204553 h 261500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1247335 h 2617625"/>
                        <a:gd name="connsiteX3" fmla="*/ 120867 w 241388"/>
                        <a:gd name="connsiteY3" fmla="*/ 2528540 h 2617625"/>
                        <a:gd name="connsiteX4" fmla="*/ 123485 w 241388"/>
                        <a:gd name="connsiteY4" fmla="*/ 2617625 h 2617625"/>
                        <a:gd name="connsiteX5" fmla="*/ 68464 w 241388"/>
                        <a:gd name="connsiteY5" fmla="*/ 2615005 h 2617625"/>
                        <a:gd name="connsiteX6" fmla="*/ 10823 w 241388"/>
                        <a:gd name="connsiteY6" fmla="*/ 812405 h 2617625"/>
                        <a:gd name="connsiteX7" fmla="*/ 18683 w 241388"/>
                        <a:gd name="connsiteY7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1247335 h 2617625"/>
                        <a:gd name="connsiteX3" fmla="*/ 139206 w 241388"/>
                        <a:gd name="connsiteY3" fmla="*/ 2376577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1247335 h 2617625"/>
                        <a:gd name="connsiteX3" fmla="*/ 29163 w 241388"/>
                        <a:gd name="connsiteY3" fmla="*/ 2376577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1247335 h 2617625"/>
                        <a:gd name="connsiteX3" fmla="*/ 115625 w 241388"/>
                        <a:gd name="connsiteY3" fmla="*/ 239491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1247335 h 2617625"/>
                        <a:gd name="connsiteX3" fmla="*/ 115625 w 241388"/>
                        <a:gd name="connsiteY3" fmla="*/ 239491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1247335 h 2617625"/>
                        <a:gd name="connsiteX3" fmla="*/ 115625 w 241388"/>
                        <a:gd name="connsiteY3" fmla="*/ 239491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1247335 h 2617625"/>
                        <a:gd name="connsiteX3" fmla="*/ 115625 w 241388"/>
                        <a:gd name="connsiteY3" fmla="*/ 239491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1247335 h 2617625"/>
                        <a:gd name="connsiteX3" fmla="*/ 120865 w 241388"/>
                        <a:gd name="connsiteY3" fmla="*/ 239229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1247335 h 2617625"/>
                        <a:gd name="connsiteX3" fmla="*/ 120865 w 241388"/>
                        <a:gd name="connsiteY3" fmla="*/ 239229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123485 w 241388"/>
                        <a:gd name="connsiteY2" fmla="*/ 1260436 h 2617625"/>
                        <a:gd name="connsiteX3" fmla="*/ 120865 w 241388"/>
                        <a:gd name="connsiteY3" fmla="*/ 239229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123485 w 241388"/>
                        <a:gd name="connsiteY2" fmla="*/ 1260436 h 2617625"/>
                        <a:gd name="connsiteX3" fmla="*/ 120865 w 241388"/>
                        <a:gd name="connsiteY3" fmla="*/ 239229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123485 w 241388"/>
                        <a:gd name="connsiteY2" fmla="*/ 1260436 h 2617625"/>
                        <a:gd name="connsiteX3" fmla="*/ 120865 w 241388"/>
                        <a:gd name="connsiteY3" fmla="*/ 239229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128725 w 241388"/>
                        <a:gd name="connsiteY2" fmla="*/ 1260436 h 2617625"/>
                        <a:gd name="connsiteX3" fmla="*/ 120865 w 241388"/>
                        <a:gd name="connsiteY3" fmla="*/ 239229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128725 w 241388"/>
                        <a:gd name="connsiteY2" fmla="*/ 1260436 h 2617625"/>
                        <a:gd name="connsiteX3" fmla="*/ 120865 w 241388"/>
                        <a:gd name="connsiteY3" fmla="*/ 239229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128725 w 241388"/>
                        <a:gd name="connsiteY2" fmla="*/ 1260436 h 2617625"/>
                        <a:gd name="connsiteX3" fmla="*/ 120865 w 241388"/>
                        <a:gd name="connsiteY3" fmla="*/ 239229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128725 w 241388"/>
                        <a:gd name="connsiteY2" fmla="*/ 1260436 h 2617625"/>
                        <a:gd name="connsiteX3" fmla="*/ 120865 w 241388"/>
                        <a:gd name="connsiteY3" fmla="*/ 2392298 h 2617625"/>
                        <a:gd name="connsiteX4" fmla="*/ 120867 w 241388"/>
                        <a:gd name="connsiteY4" fmla="*/ 2528540 h 2617625"/>
                        <a:gd name="connsiteX5" fmla="*/ 123485 w 241388"/>
                        <a:gd name="connsiteY5" fmla="*/ 2617625 h 2617625"/>
                        <a:gd name="connsiteX6" fmla="*/ 68464 w 241388"/>
                        <a:gd name="connsiteY6" fmla="*/ 2615005 h 2617625"/>
                        <a:gd name="connsiteX7" fmla="*/ 10823 w 241388"/>
                        <a:gd name="connsiteY7" fmla="*/ 812405 h 2617625"/>
                        <a:gd name="connsiteX8" fmla="*/ 18683 w 241388"/>
                        <a:gd name="connsiteY8" fmla="*/ 204553 h 2617625"/>
                        <a:gd name="connsiteX0" fmla="*/ 18683 w 253176"/>
                        <a:gd name="connsiteY0" fmla="*/ 204553 h 2617625"/>
                        <a:gd name="connsiteX1" fmla="*/ 241388 w 253176"/>
                        <a:gd name="connsiteY1" fmla="*/ 188 h 2617625"/>
                        <a:gd name="connsiteX2" fmla="*/ 212567 w 253176"/>
                        <a:gd name="connsiteY2" fmla="*/ 408914 h 2617625"/>
                        <a:gd name="connsiteX3" fmla="*/ 128725 w 253176"/>
                        <a:gd name="connsiteY3" fmla="*/ 1260436 h 2617625"/>
                        <a:gd name="connsiteX4" fmla="*/ 120865 w 253176"/>
                        <a:gd name="connsiteY4" fmla="*/ 2392298 h 2617625"/>
                        <a:gd name="connsiteX5" fmla="*/ 120867 w 253176"/>
                        <a:gd name="connsiteY5" fmla="*/ 2528540 h 2617625"/>
                        <a:gd name="connsiteX6" fmla="*/ 123485 w 253176"/>
                        <a:gd name="connsiteY6" fmla="*/ 2617625 h 2617625"/>
                        <a:gd name="connsiteX7" fmla="*/ 68464 w 253176"/>
                        <a:gd name="connsiteY7" fmla="*/ 2615005 h 2617625"/>
                        <a:gd name="connsiteX8" fmla="*/ 10823 w 253176"/>
                        <a:gd name="connsiteY8" fmla="*/ 812405 h 2617625"/>
                        <a:gd name="connsiteX9" fmla="*/ 18683 w 253176"/>
                        <a:gd name="connsiteY9" fmla="*/ 204553 h 2617625"/>
                        <a:gd name="connsiteX0" fmla="*/ 18683 w 259852"/>
                        <a:gd name="connsiteY0" fmla="*/ 204553 h 2617625"/>
                        <a:gd name="connsiteX1" fmla="*/ 241388 w 259852"/>
                        <a:gd name="connsiteY1" fmla="*/ 188 h 2617625"/>
                        <a:gd name="connsiteX2" fmla="*/ 238768 w 259852"/>
                        <a:gd name="connsiteY2" fmla="*/ 411534 h 2617625"/>
                        <a:gd name="connsiteX3" fmla="*/ 128725 w 259852"/>
                        <a:gd name="connsiteY3" fmla="*/ 1260436 h 2617625"/>
                        <a:gd name="connsiteX4" fmla="*/ 120865 w 259852"/>
                        <a:gd name="connsiteY4" fmla="*/ 2392298 h 2617625"/>
                        <a:gd name="connsiteX5" fmla="*/ 120867 w 259852"/>
                        <a:gd name="connsiteY5" fmla="*/ 2528540 h 2617625"/>
                        <a:gd name="connsiteX6" fmla="*/ 123485 w 259852"/>
                        <a:gd name="connsiteY6" fmla="*/ 2617625 h 2617625"/>
                        <a:gd name="connsiteX7" fmla="*/ 68464 w 259852"/>
                        <a:gd name="connsiteY7" fmla="*/ 2615005 h 2617625"/>
                        <a:gd name="connsiteX8" fmla="*/ 10823 w 259852"/>
                        <a:gd name="connsiteY8" fmla="*/ 812405 h 2617625"/>
                        <a:gd name="connsiteX9" fmla="*/ 18683 w 259852"/>
                        <a:gd name="connsiteY9" fmla="*/ 204553 h 2617625"/>
                        <a:gd name="connsiteX0" fmla="*/ 18683 w 249607"/>
                        <a:gd name="connsiteY0" fmla="*/ 204553 h 2617625"/>
                        <a:gd name="connsiteX1" fmla="*/ 241388 w 249607"/>
                        <a:gd name="connsiteY1" fmla="*/ 188 h 2617625"/>
                        <a:gd name="connsiteX2" fmla="*/ 238768 w 249607"/>
                        <a:gd name="connsiteY2" fmla="*/ 411534 h 2617625"/>
                        <a:gd name="connsiteX3" fmla="*/ 128725 w 249607"/>
                        <a:gd name="connsiteY3" fmla="*/ 1260436 h 2617625"/>
                        <a:gd name="connsiteX4" fmla="*/ 120865 w 249607"/>
                        <a:gd name="connsiteY4" fmla="*/ 2392298 h 2617625"/>
                        <a:gd name="connsiteX5" fmla="*/ 120867 w 249607"/>
                        <a:gd name="connsiteY5" fmla="*/ 2528540 h 2617625"/>
                        <a:gd name="connsiteX6" fmla="*/ 123485 w 249607"/>
                        <a:gd name="connsiteY6" fmla="*/ 2617625 h 2617625"/>
                        <a:gd name="connsiteX7" fmla="*/ 68464 w 249607"/>
                        <a:gd name="connsiteY7" fmla="*/ 2615005 h 2617625"/>
                        <a:gd name="connsiteX8" fmla="*/ 10823 w 249607"/>
                        <a:gd name="connsiteY8" fmla="*/ 812405 h 2617625"/>
                        <a:gd name="connsiteX9" fmla="*/ 18683 w 249607"/>
                        <a:gd name="connsiteY9" fmla="*/ 204553 h 2617625"/>
                        <a:gd name="connsiteX0" fmla="*/ 18683 w 245819"/>
                        <a:gd name="connsiteY0" fmla="*/ 204553 h 2617625"/>
                        <a:gd name="connsiteX1" fmla="*/ 241388 w 245819"/>
                        <a:gd name="connsiteY1" fmla="*/ 188 h 2617625"/>
                        <a:gd name="connsiteX2" fmla="*/ 238768 w 245819"/>
                        <a:gd name="connsiteY2" fmla="*/ 411534 h 2617625"/>
                        <a:gd name="connsiteX3" fmla="*/ 128725 w 245819"/>
                        <a:gd name="connsiteY3" fmla="*/ 1260436 h 2617625"/>
                        <a:gd name="connsiteX4" fmla="*/ 120865 w 245819"/>
                        <a:gd name="connsiteY4" fmla="*/ 2392298 h 2617625"/>
                        <a:gd name="connsiteX5" fmla="*/ 120867 w 245819"/>
                        <a:gd name="connsiteY5" fmla="*/ 2528540 h 2617625"/>
                        <a:gd name="connsiteX6" fmla="*/ 123485 w 245819"/>
                        <a:gd name="connsiteY6" fmla="*/ 2617625 h 2617625"/>
                        <a:gd name="connsiteX7" fmla="*/ 68464 w 245819"/>
                        <a:gd name="connsiteY7" fmla="*/ 2615005 h 2617625"/>
                        <a:gd name="connsiteX8" fmla="*/ 10823 w 245819"/>
                        <a:gd name="connsiteY8" fmla="*/ 812405 h 2617625"/>
                        <a:gd name="connsiteX9" fmla="*/ 18683 w 245819"/>
                        <a:gd name="connsiteY9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28725 w 241388"/>
                        <a:gd name="connsiteY3" fmla="*/ 1260436 h 2617625"/>
                        <a:gd name="connsiteX4" fmla="*/ 120865 w 241388"/>
                        <a:gd name="connsiteY4" fmla="*/ 2392298 h 2617625"/>
                        <a:gd name="connsiteX5" fmla="*/ 120867 w 241388"/>
                        <a:gd name="connsiteY5" fmla="*/ 2528540 h 2617625"/>
                        <a:gd name="connsiteX6" fmla="*/ 123485 w 241388"/>
                        <a:gd name="connsiteY6" fmla="*/ 2617625 h 2617625"/>
                        <a:gd name="connsiteX7" fmla="*/ 68464 w 241388"/>
                        <a:gd name="connsiteY7" fmla="*/ 2615005 h 2617625"/>
                        <a:gd name="connsiteX8" fmla="*/ 10823 w 241388"/>
                        <a:gd name="connsiteY8" fmla="*/ 812405 h 2617625"/>
                        <a:gd name="connsiteX9" fmla="*/ 18683 w 241388"/>
                        <a:gd name="connsiteY9" fmla="*/ 204553 h 2617625"/>
                        <a:gd name="connsiteX0" fmla="*/ 18683 w 242782"/>
                        <a:gd name="connsiteY0" fmla="*/ 204553 h 2617625"/>
                        <a:gd name="connsiteX1" fmla="*/ 241388 w 242782"/>
                        <a:gd name="connsiteY1" fmla="*/ 188 h 2617625"/>
                        <a:gd name="connsiteX2" fmla="*/ 238768 w 242782"/>
                        <a:gd name="connsiteY2" fmla="*/ 411534 h 2617625"/>
                        <a:gd name="connsiteX3" fmla="*/ 128725 w 242782"/>
                        <a:gd name="connsiteY3" fmla="*/ 1260436 h 2617625"/>
                        <a:gd name="connsiteX4" fmla="*/ 120865 w 242782"/>
                        <a:gd name="connsiteY4" fmla="*/ 2392298 h 2617625"/>
                        <a:gd name="connsiteX5" fmla="*/ 120867 w 242782"/>
                        <a:gd name="connsiteY5" fmla="*/ 2528540 h 2617625"/>
                        <a:gd name="connsiteX6" fmla="*/ 123485 w 242782"/>
                        <a:gd name="connsiteY6" fmla="*/ 2617625 h 2617625"/>
                        <a:gd name="connsiteX7" fmla="*/ 68464 w 242782"/>
                        <a:gd name="connsiteY7" fmla="*/ 2615005 h 2617625"/>
                        <a:gd name="connsiteX8" fmla="*/ 10823 w 242782"/>
                        <a:gd name="connsiteY8" fmla="*/ 812405 h 2617625"/>
                        <a:gd name="connsiteX9" fmla="*/ 18683 w 242782"/>
                        <a:gd name="connsiteY9" fmla="*/ 204553 h 2617625"/>
                        <a:gd name="connsiteX0" fmla="*/ 18683 w 242782"/>
                        <a:gd name="connsiteY0" fmla="*/ 204553 h 2617625"/>
                        <a:gd name="connsiteX1" fmla="*/ 241388 w 242782"/>
                        <a:gd name="connsiteY1" fmla="*/ 188 h 2617625"/>
                        <a:gd name="connsiteX2" fmla="*/ 238768 w 242782"/>
                        <a:gd name="connsiteY2" fmla="*/ 411534 h 2617625"/>
                        <a:gd name="connsiteX3" fmla="*/ 128725 w 242782"/>
                        <a:gd name="connsiteY3" fmla="*/ 1260436 h 2617625"/>
                        <a:gd name="connsiteX4" fmla="*/ 120865 w 242782"/>
                        <a:gd name="connsiteY4" fmla="*/ 2392298 h 2617625"/>
                        <a:gd name="connsiteX5" fmla="*/ 120867 w 242782"/>
                        <a:gd name="connsiteY5" fmla="*/ 2528540 h 2617625"/>
                        <a:gd name="connsiteX6" fmla="*/ 123485 w 242782"/>
                        <a:gd name="connsiteY6" fmla="*/ 2617625 h 2617625"/>
                        <a:gd name="connsiteX7" fmla="*/ 68464 w 242782"/>
                        <a:gd name="connsiteY7" fmla="*/ 2615005 h 2617625"/>
                        <a:gd name="connsiteX8" fmla="*/ 10823 w 242782"/>
                        <a:gd name="connsiteY8" fmla="*/ 812405 h 2617625"/>
                        <a:gd name="connsiteX9" fmla="*/ 18683 w 242782"/>
                        <a:gd name="connsiteY9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28725 w 241388"/>
                        <a:gd name="connsiteY3" fmla="*/ 1260436 h 2617625"/>
                        <a:gd name="connsiteX4" fmla="*/ 120865 w 241388"/>
                        <a:gd name="connsiteY4" fmla="*/ 2392298 h 2617625"/>
                        <a:gd name="connsiteX5" fmla="*/ 120867 w 241388"/>
                        <a:gd name="connsiteY5" fmla="*/ 2528540 h 2617625"/>
                        <a:gd name="connsiteX6" fmla="*/ 123485 w 241388"/>
                        <a:gd name="connsiteY6" fmla="*/ 2617625 h 2617625"/>
                        <a:gd name="connsiteX7" fmla="*/ 68464 w 241388"/>
                        <a:gd name="connsiteY7" fmla="*/ 2615005 h 2617625"/>
                        <a:gd name="connsiteX8" fmla="*/ 10823 w 241388"/>
                        <a:gd name="connsiteY8" fmla="*/ 812405 h 2617625"/>
                        <a:gd name="connsiteX9" fmla="*/ 18683 w 241388"/>
                        <a:gd name="connsiteY9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94228 w 241388"/>
                        <a:gd name="connsiteY3" fmla="*/ 668300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28727 w 241388"/>
                        <a:gd name="connsiteY3" fmla="*/ 42987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28727 w 241388"/>
                        <a:gd name="connsiteY3" fmla="*/ 42987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28727 w 241388"/>
                        <a:gd name="connsiteY3" fmla="*/ 42987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28727 w 241388"/>
                        <a:gd name="connsiteY3" fmla="*/ 42987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28727 w 241388"/>
                        <a:gd name="connsiteY3" fmla="*/ 42987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36588 w 241388"/>
                        <a:gd name="connsiteY3" fmla="*/ 42987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36588 w 241388"/>
                        <a:gd name="connsiteY3" fmla="*/ 42987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36588 w 241388"/>
                        <a:gd name="connsiteY3" fmla="*/ 42987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33968 w 241388"/>
                        <a:gd name="connsiteY3" fmla="*/ 4403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33968 w 241388"/>
                        <a:gd name="connsiteY3" fmla="*/ 4403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36588 w 241388"/>
                        <a:gd name="connsiteY3" fmla="*/ 4403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9394 h 2617625"/>
                        <a:gd name="connsiteX3" fmla="*/ 136588 w 241388"/>
                        <a:gd name="connsiteY3" fmla="*/ 4403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414154 h 2617625"/>
                        <a:gd name="connsiteX3" fmla="*/ 136588 w 241388"/>
                        <a:gd name="connsiteY3" fmla="*/ 4403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414154 h 2617625"/>
                        <a:gd name="connsiteX3" fmla="*/ 139208 w 241388"/>
                        <a:gd name="connsiteY3" fmla="*/ 45083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414154 h 2617625"/>
                        <a:gd name="connsiteX3" fmla="*/ 139208 w 241388"/>
                        <a:gd name="connsiteY3" fmla="*/ 45083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414154 h 2617625"/>
                        <a:gd name="connsiteX3" fmla="*/ 141828 w 241388"/>
                        <a:gd name="connsiteY3" fmla="*/ 4534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6148 w 241388"/>
                        <a:gd name="connsiteY2" fmla="*/ 414154 h 2617625"/>
                        <a:gd name="connsiteX3" fmla="*/ 141828 w 241388"/>
                        <a:gd name="connsiteY3" fmla="*/ 4534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28725 w 241388"/>
                        <a:gd name="connsiteY4" fmla="*/ 126043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33966 w 241388"/>
                        <a:gd name="connsiteY4" fmla="*/ 125781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33966 w 241388"/>
                        <a:gd name="connsiteY4" fmla="*/ 125781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33966 w 241388"/>
                        <a:gd name="connsiteY4" fmla="*/ 1257816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20250 w 241388"/>
                        <a:gd name="connsiteY4" fmla="*/ 1262388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20250 w 241388"/>
                        <a:gd name="connsiteY4" fmla="*/ 1262388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20250 w 241388"/>
                        <a:gd name="connsiteY4" fmla="*/ 1262388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7625"/>
                        <a:gd name="connsiteX1" fmla="*/ 241388 w 241388"/>
                        <a:gd name="connsiteY1" fmla="*/ 188 h 2617625"/>
                        <a:gd name="connsiteX2" fmla="*/ 238768 w 241388"/>
                        <a:gd name="connsiteY2" fmla="*/ 411534 h 2617625"/>
                        <a:gd name="connsiteX3" fmla="*/ 141828 w 241388"/>
                        <a:gd name="connsiteY3" fmla="*/ 453455 h 2617625"/>
                        <a:gd name="connsiteX4" fmla="*/ 120250 w 241388"/>
                        <a:gd name="connsiteY4" fmla="*/ 1262388 h 2617625"/>
                        <a:gd name="connsiteX5" fmla="*/ 120865 w 241388"/>
                        <a:gd name="connsiteY5" fmla="*/ 2392298 h 2617625"/>
                        <a:gd name="connsiteX6" fmla="*/ 120867 w 241388"/>
                        <a:gd name="connsiteY6" fmla="*/ 2528540 h 2617625"/>
                        <a:gd name="connsiteX7" fmla="*/ 123485 w 241388"/>
                        <a:gd name="connsiteY7" fmla="*/ 2617625 h 2617625"/>
                        <a:gd name="connsiteX8" fmla="*/ 68464 w 241388"/>
                        <a:gd name="connsiteY8" fmla="*/ 2615005 h 2617625"/>
                        <a:gd name="connsiteX9" fmla="*/ 10823 w 241388"/>
                        <a:gd name="connsiteY9" fmla="*/ 812405 h 2617625"/>
                        <a:gd name="connsiteX10" fmla="*/ 18683 w 241388"/>
                        <a:gd name="connsiteY10" fmla="*/ 204553 h 2617625"/>
                        <a:gd name="connsiteX0" fmla="*/ 18683 w 241388"/>
                        <a:gd name="connsiteY0" fmla="*/ 204553 h 2619577"/>
                        <a:gd name="connsiteX1" fmla="*/ 241388 w 241388"/>
                        <a:gd name="connsiteY1" fmla="*/ 188 h 2619577"/>
                        <a:gd name="connsiteX2" fmla="*/ 238768 w 241388"/>
                        <a:gd name="connsiteY2" fmla="*/ 411534 h 2619577"/>
                        <a:gd name="connsiteX3" fmla="*/ 141828 w 241388"/>
                        <a:gd name="connsiteY3" fmla="*/ 453455 h 2619577"/>
                        <a:gd name="connsiteX4" fmla="*/ 120250 w 241388"/>
                        <a:gd name="connsiteY4" fmla="*/ 1262388 h 2619577"/>
                        <a:gd name="connsiteX5" fmla="*/ 120865 w 241388"/>
                        <a:gd name="connsiteY5" fmla="*/ 2392298 h 2619577"/>
                        <a:gd name="connsiteX6" fmla="*/ 120867 w 241388"/>
                        <a:gd name="connsiteY6" fmla="*/ 2528540 h 2619577"/>
                        <a:gd name="connsiteX7" fmla="*/ 123485 w 241388"/>
                        <a:gd name="connsiteY7" fmla="*/ 2617625 h 2619577"/>
                        <a:gd name="connsiteX8" fmla="*/ 63892 w 241388"/>
                        <a:gd name="connsiteY8" fmla="*/ 2619577 h 2619577"/>
                        <a:gd name="connsiteX9" fmla="*/ 10823 w 241388"/>
                        <a:gd name="connsiteY9" fmla="*/ 812405 h 2619577"/>
                        <a:gd name="connsiteX10" fmla="*/ 18683 w 241388"/>
                        <a:gd name="connsiteY10" fmla="*/ 204553 h 2619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41388" h="2619577">
                          <a:moveTo>
                            <a:pt x="18683" y="204553"/>
                          </a:moveTo>
                          <a:cubicBezTo>
                            <a:pt x="36149" y="99750"/>
                            <a:pt x="116500" y="-5051"/>
                            <a:pt x="241388" y="188"/>
                          </a:cubicBezTo>
                          <a:cubicBezTo>
                            <a:pt x="239641" y="84029"/>
                            <a:pt x="239205" y="206734"/>
                            <a:pt x="238768" y="411534"/>
                          </a:cubicBezTo>
                          <a:cubicBezTo>
                            <a:pt x="181128" y="433805"/>
                            <a:pt x="160168" y="398435"/>
                            <a:pt x="141828" y="453455"/>
                          </a:cubicBezTo>
                          <a:cubicBezTo>
                            <a:pt x="123488" y="594939"/>
                            <a:pt x="125285" y="975055"/>
                            <a:pt x="120250" y="1262388"/>
                          </a:cubicBezTo>
                          <a:cubicBezTo>
                            <a:pt x="119377" y="1639675"/>
                            <a:pt x="124358" y="2015011"/>
                            <a:pt x="120865" y="2392298"/>
                          </a:cubicBezTo>
                          <a:cubicBezTo>
                            <a:pt x="193354" y="2408018"/>
                            <a:pt x="176762" y="2515440"/>
                            <a:pt x="120867" y="2528540"/>
                          </a:cubicBezTo>
                          <a:cubicBezTo>
                            <a:pt x="119993" y="2553868"/>
                            <a:pt x="124359" y="2592297"/>
                            <a:pt x="123485" y="2617625"/>
                          </a:cubicBezTo>
                          <a:lnTo>
                            <a:pt x="63892" y="2619577"/>
                          </a:lnTo>
                          <a:lnTo>
                            <a:pt x="10823" y="812405"/>
                          </a:lnTo>
                          <a:cubicBezTo>
                            <a:pt x="-2277" y="604547"/>
                            <a:pt x="-7517" y="401930"/>
                            <a:pt x="18683" y="204553"/>
                          </a:cubicBezTo>
                          <a:close/>
                        </a:path>
                      </a:pathLst>
                    </a:custGeom>
                    <a:solidFill>
                      <a:srgbClr val="59595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Round Same Side Corner Rectangle 4"/>
                    <p:cNvSpPr/>
                    <p:nvPr/>
                  </p:nvSpPr>
                  <p:spPr>
                    <a:xfrm rot="15374501" flipV="1">
                      <a:off x="6527788" y="1355802"/>
                      <a:ext cx="265672" cy="2093169"/>
                    </a:xfrm>
                    <a:custGeom>
                      <a:avLst/>
                      <a:gdLst>
                        <a:gd name="connsiteX0" fmla="*/ 92430 w 554570"/>
                        <a:gd name="connsiteY0" fmla="*/ 0 h 4290988"/>
                        <a:gd name="connsiteX1" fmla="*/ 462140 w 554570"/>
                        <a:gd name="connsiteY1" fmla="*/ 0 h 4290988"/>
                        <a:gd name="connsiteX2" fmla="*/ 554570 w 554570"/>
                        <a:gd name="connsiteY2" fmla="*/ 92430 h 4290988"/>
                        <a:gd name="connsiteX3" fmla="*/ 554570 w 554570"/>
                        <a:gd name="connsiteY3" fmla="*/ 4290988 h 4290988"/>
                        <a:gd name="connsiteX4" fmla="*/ 554570 w 554570"/>
                        <a:gd name="connsiteY4" fmla="*/ 4290988 h 4290988"/>
                        <a:gd name="connsiteX5" fmla="*/ 0 w 554570"/>
                        <a:gd name="connsiteY5" fmla="*/ 4290988 h 4290988"/>
                        <a:gd name="connsiteX6" fmla="*/ 0 w 554570"/>
                        <a:gd name="connsiteY6" fmla="*/ 4290988 h 4290988"/>
                        <a:gd name="connsiteX7" fmla="*/ 0 w 554570"/>
                        <a:gd name="connsiteY7" fmla="*/ 92430 h 4290988"/>
                        <a:gd name="connsiteX8" fmla="*/ 92430 w 554570"/>
                        <a:gd name="connsiteY8" fmla="*/ 0 h 4290988"/>
                        <a:gd name="connsiteX0" fmla="*/ 92430 w 576873"/>
                        <a:gd name="connsiteY0" fmla="*/ 0 h 4290988"/>
                        <a:gd name="connsiteX1" fmla="*/ 462140 w 576873"/>
                        <a:gd name="connsiteY1" fmla="*/ 0 h 4290988"/>
                        <a:gd name="connsiteX2" fmla="*/ 554570 w 576873"/>
                        <a:gd name="connsiteY2" fmla="*/ 92430 h 4290988"/>
                        <a:gd name="connsiteX3" fmla="*/ 554570 w 576873"/>
                        <a:gd name="connsiteY3" fmla="*/ 4290988 h 4290988"/>
                        <a:gd name="connsiteX4" fmla="*/ 576873 w 576873"/>
                        <a:gd name="connsiteY4" fmla="*/ 4290988 h 4290988"/>
                        <a:gd name="connsiteX5" fmla="*/ 0 w 576873"/>
                        <a:gd name="connsiteY5" fmla="*/ 4290988 h 4290988"/>
                        <a:gd name="connsiteX6" fmla="*/ 0 w 576873"/>
                        <a:gd name="connsiteY6" fmla="*/ 4290988 h 4290988"/>
                        <a:gd name="connsiteX7" fmla="*/ 0 w 576873"/>
                        <a:gd name="connsiteY7" fmla="*/ 92430 h 4290988"/>
                        <a:gd name="connsiteX8" fmla="*/ 92430 w 576873"/>
                        <a:gd name="connsiteY8" fmla="*/ 0 h 4290988"/>
                        <a:gd name="connsiteX0" fmla="*/ 92430 w 554570"/>
                        <a:gd name="connsiteY0" fmla="*/ 0 h 4290988"/>
                        <a:gd name="connsiteX1" fmla="*/ 462140 w 554570"/>
                        <a:gd name="connsiteY1" fmla="*/ 0 h 4290988"/>
                        <a:gd name="connsiteX2" fmla="*/ 554570 w 554570"/>
                        <a:gd name="connsiteY2" fmla="*/ 92430 h 4290988"/>
                        <a:gd name="connsiteX3" fmla="*/ 554570 w 554570"/>
                        <a:gd name="connsiteY3" fmla="*/ 4290988 h 4290988"/>
                        <a:gd name="connsiteX4" fmla="*/ 0 w 554570"/>
                        <a:gd name="connsiteY4" fmla="*/ 4290988 h 4290988"/>
                        <a:gd name="connsiteX5" fmla="*/ 0 w 554570"/>
                        <a:gd name="connsiteY5" fmla="*/ 4290988 h 4290988"/>
                        <a:gd name="connsiteX6" fmla="*/ 0 w 554570"/>
                        <a:gd name="connsiteY6" fmla="*/ 92430 h 4290988"/>
                        <a:gd name="connsiteX7" fmla="*/ 92430 w 554570"/>
                        <a:gd name="connsiteY7" fmla="*/ 0 h 4290988"/>
                        <a:gd name="connsiteX0" fmla="*/ 92430 w 572412"/>
                        <a:gd name="connsiteY0" fmla="*/ 0 h 4290988"/>
                        <a:gd name="connsiteX1" fmla="*/ 462140 w 572412"/>
                        <a:gd name="connsiteY1" fmla="*/ 0 h 4290988"/>
                        <a:gd name="connsiteX2" fmla="*/ 554570 w 572412"/>
                        <a:gd name="connsiteY2" fmla="*/ 92430 h 4290988"/>
                        <a:gd name="connsiteX3" fmla="*/ 572412 w 572412"/>
                        <a:gd name="connsiteY3" fmla="*/ 4290988 h 4290988"/>
                        <a:gd name="connsiteX4" fmla="*/ 0 w 572412"/>
                        <a:gd name="connsiteY4" fmla="*/ 4290988 h 4290988"/>
                        <a:gd name="connsiteX5" fmla="*/ 0 w 572412"/>
                        <a:gd name="connsiteY5" fmla="*/ 4290988 h 4290988"/>
                        <a:gd name="connsiteX6" fmla="*/ 0 w 572412"/>
                        <a:gd name="connsiteY6" fmla="*/ 92430 h 4290988"/>
                        <a:gd name="connsiteX7" fmla="*/ 92430 w 572412"/>
                        <a:gd name="connsiteY7" fmla="*/ 0 h 42909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72412" h="4290988">
                          <a:moveTo>
                            <a:pt x="92430" y="0"/>
                          </a:moveTo>
                          <a:lnTo>
                            <a:pt x="462140" y="0"/>
                          </a:lnTo>
                          <a:cubicBezTo>
                            <a:pt x="513188" y="0"/>
                            <a:pt x="554570" y="41382"/>
                            <a:pt x="554570" y="92430"/>
                          </a:cubicBezTo>
                          <a:cubicBezTo>
                            <a:pt x="560517" y="1491949"/>
                            <a:pt x="566465" y="2891469"/>
                            <a:pt x="572412" y="4290988"/>
                          </a:cubicBezTo>
                          <a:lnTo>
                            <a:pt x="0" y="4290988"/>
                          </a:lnTo>
                          <a:lnTo>
                            <a:pt x="0" y="4290988"/>
                          </a:lnTo>
                          <a:lnTo>
                            <a:pt x="0" y="92430"/>
                          </a:lnTo>
                          <a:cubicBezTo>
                            <a:pt x="0" y="41382"/>
                            <a:pt x="41382" y="0"/>
                            <a:pt x="92430" y="0"/>
                          </a:cubicBezTo>
                          <a:close/>
                        </a:path>
                      </a:pathLst>
                    </a:custGeom>
                    <a:solidFill>
                      <a:srgbClr val="00B0F0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Trapezoid 33"/>
                    <p:cNvSpPr/>
                    <p:nvPr/>
                  </p:nvSpPr>
                  <p:spPr>
                    <a:xfrm rot="4574501" flipV="1">
                      <a:off x="5126546" y="2346082"/>
                      <a:ext cx="266146" cy="797597"/>
                    </a:xfrm>
                    <a:prstGeom prst="trapezoid">
                      <a:avLst>
                        <a:gd name="adj" fmla="val 8616"/>
                      </a:avLst>
                    </a:prstGeom>
                    <a:solidFill>
                      <a:srgbClr val="59595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Round Same Side Corner Rectangle 4"/>
                    <p:cNvSpPr/>
                    <p:nvPr/>
                  </p:nvSpPr>
                  <p:spPr>
                    <a:xfrm rot="15374501" flipH="1" flipV="1">
                      <a:off x="7341879" y="1994611"/>
                      <a:ext cx="257851" cy="426853"/>
                    </a:xfrm>
                    <a:custGeom>
                      <a:avLst/>
                      <a:gdLst>
                        <a:gd name="connsiteX0" fmla="*/ 92430 w 554570"/>
                        <a:gd name="connsiteY0" fmla="*/ 0 h 4290988"/>
                        <a:gd name="connsiteX1" fmla="*/ 462140 w 554570"/>
                        <a:gd name="connsiteY1" fmla="*/ 0 h 4290988"/>
                        <a:gd name="connsiteX2" fmla="*/ 554570 w 554570"/>
                        <a:gd name="connsiteY2" fmla="*/ 92430 h 4290988"/>
                        <a:gd name="connsiteX3" fmla="*/ 554570 w 554570"/>
                        <a:gd name="connsiteY3" fmla="*/ 4290988 h 4290988"/>
                        <a:gd name="connsiteX4" fmla="*/ 554570 w 554570"/>
                        <a:gd name="connsiteY4" fmla="*/ 4290988 h 4290988"/>
                        <a:gd name="connsiteX5" fmla="*/ 0 w 554570"/>
                        <a:gd name="connsiteY5" fmla="*/ 4290988 h 4290988"/>
                        <a:gd name="connsiteX6" fmla="*/ 0 w 554570"/>
                        <a:gd name="connsiteY6" fmla="*/ 4290988 h 4290988"/>
                        <a:gd name="connsiteX7" fmla="*/ 0 w 554570"/>
                        <a:gd name="connsiteY7" fmla="*/ 92430 h 4290988"/>
                        <a:gd name="connsiteX8" fmla="*/ 92430 w 554570"/>
                        <a:gd name="connsiteY8" fmla="*/ 0 h 4290988"/>
                        <a:gd name="connsiteX0" fmla="*/ 92430 w 576873"/>
                        <a:gd name="connsiteY0" fmla="*/ 0 h 4290988"/>
                        <a:gd name="connsiteX1" fmla="*/ 462140 w 576873"/>
                        <a:gd name="connsiteY1" fmla="*/ 0 h 4290988"/>
                        <a:gd name="connsiteX2" fmla="*/ 554570 w 576873"/>
                        <a:gd name="connsiteY2" fmla="*/ 92430 h 4290988"/>
                        <a:gd name="connsiteX3" fmla="*/ 554570 w 576873"/>
                        <a:gd name="connsiteY3" fmla="*/ 4290988 h 4290988"/>
                        <a:gd name="connsiteX4" fmla="*/ 576873 w 576873"/>
                        <a:gd name="connsiteY4" fmla="*/ 4290988 h 4290988"/>
                        <a:gd name="connsiteX5" fmla="*/ 0 w 576873"/>
                        <a:gd name="connsiteY5" fmla="*/ 4290988 h 4290988"/>
                        <a:gd name="connsiteX6" fmla="*/ 0 w 576873"/>
                        <a:gd name="connsiteY6" fmla="*/ 4290988 h 4290988"/>
                        <a:gd name="connsiteX7" fmla="*/ 0 w 576873"/>
                        <a:gd name="connsiteY7" fmla="*/ 92430 h 4290988"/>
                        <a:gd name="connsiteX8" fmla="*/ 92430 w 576873"/>
                        <a:gd name="connsiteY8" fmla="*/ 0 h 4290988"/>
                        <a:gd name="connsiteX0" fmla="*/ 92430 w 554570"/>
                        <a:gd name="connsiteY0" fmla="*/ 0 h 4290988"/>
                        <a:gd name="connsiteX1" fmla="*/ 462140 w 554570"/>
                        <a:gd name="connsiteY1" fmla="*/ 0 h 4290988"/>
                        <a:gd name="connsiteX2" fmla="*/ 554570 w 554570"/>
                        <a:gd name="connsiteY2" fmla="*/ 92430 h 4290988"/>
                        <a:gd name="connsiteX3" fmla="*/ 554570 w 554570"/>
                        <a:gd name="connsiteY3" fmla="*/ 4290988 h 4290988"/>
                        <a:gd name="connsiteX4" fmla="*/ 0 w 554570"/>
                        <a:gd name="connsiteY4" fmla="*/ 4290988 h 4290988"/>
                        <a:gd name="connsiteX5" fmla="*/ 0 w 554570"/>
                        <a:gd name="connsiteY5" fmla="*/ 4290988 h 4290988"/>
                        <a:gd name="connsiteX6" fmla="*/ 0 w 554570"/>
                        <a:gd name="connsiteY6" fmla="*/ 92430 h 4290988"/>
                        <a:gd name="connsiteX7" fmla="*/ 92430 w 554570"/>
                        <a:gd name="connsiteY7" fmla="*/ 0 h 4290988"/>
                        <a:gd name="connsiteX0" fmla="*/ 92430 w 572412"/>
                        <a:gd name="connsiteY0" fmla="*/ 0 h 4290988"/>
                        <a:gd name="connsiteX1" fmla="*/ 462140 w 572412"/>
                        <a:gd name="connsiteY1" fmla="*/ 0 h 4290988"/>
                        <a:gd name="connsiteX2" fmla="*/ 554570 w 572412"/>
                        <a:gd name="connsiteY2" fmla="*/ 92430 h 4290988"/>
                        <a:gd name="connsiteX3" fmla="*/ 572412 w 572412"/>
                        <a:gd name="connsiteY3" fmla="*/ 4290988 h 4290988"/>
                        <a:gd name="connsiteX4" fmla="*/ 0 w 572412"/>
                        <a:gd name="connsiteY4" fmla="*/ 4290988 h 4290988"/>
                        <a:gd name="connsiteX5" fmla="*/ 0 w 572412"/>
                        <a:gd name="connsiteY5" fmla="*/ 4290988 h 4290988"/>
                        <a:gd name="connsiteX6" fmla="*/ 0 w 572412"/>
                        <a:gd name="connsiteY6" fmla="*/ 92430 h 4290988"/>
                        <a:gd name="connsiteX7" fmla="*/ 92430 w 572412"/>
                        <a:gd name="connsiteY7" fmla="*/ 0 h 4290988"/>
                        <a:gd name="connsiteX0" fmla="*/ 95172 w 575154"/>
                        <a:gd name="connsiteY0" fmla="*/ 0 h 4290988"/>
                        <a:gd name="connsiteX1" fmla="*/ 464882 w 575154"/>
                        <a:gd name="connsiteY1" fmla="*/ 0 h 4290988"/>
                        <a:gd name="connsiteX2" fmla="*/ 557312 w 575154"/>
                        <a:gd name="connsiteY2" fmla="*/ 92430 h 4290988"/>
                        <a:gd name="connsiteX3" fmla="*/ 575154 w 575154"/>
                        <a:gd name="connsiteY3" fmla="*/ 4290988 h 4290988"/>
                        <a:gd name="connsiteX4" fmla="*/ 2742 w 575154"/>
                        <a:gd name="connsiteY4" fmla="*/ 4290988 h 4290988"/>
                        <a:gd name="connsiteX5" fmla="*/ 2742 w 575154"/>
                        <a:gd name="connsiteY5" fmla="*/ 4290988 h 4290988"/>
                        <a:gd name="connsiteX6" fmla="*/ 0 w 575154"/>
                        <a:gd name="connsiteY6" fmla="*/ 721007 h 4290988"/>
                        <a:gd name="connsiteX7" fmla="*/ 2742 w 575154"/>
                        <a:gd name="connsiteY7" fmla="*/ 92430 h 4290988"/>
                        <a:gd name="connsiteX8" fmla="*/ 95172 w 575154"/>
                        <a:gd name="connsiteY8" fmla="*/ 0 h 4290988"/>
                        <a:gd name="connsiteX0" fmla="*/ 95172 w 614222"/>
                        <a:gd name="connsiteY0" fmla="*/ 0 h 4290988"/>
                        <a:gd name="connsiteX1" fmla="*/ 464882 w 614222"/>
                        <a:gd name="connsiteY1" fmla="*/ 0 h 4290988"/>
                        <a:gd name="connsiteX2" fmla="*/ 557312 w 614222"/>
                        <a:gd name="connsiteY2" fmla="*/ 92430 h 4290988"/>
                        <a:gd name="connsiteX3" fmla="*/ 562708 w 614222"/>
                        <a:gd name="connsiteY3" fmla="*/ 714613 h 4290988"/>
                        <a:gd name="connsiteX4" fmla="*/ 575154 w 614222"/>
                        <a:gd name="connsiteY4" fmla="*/ 4290988 h 4290988"/>
                        <a:gd name="connsiteX5" fmla="*/ 2742 w 614222"/>
                        <a:gd name="connsiteY5" fmla="*/ 4290988 h 4290988"/>
                        <a:gd name="connsiteX6" fmla="*/ 2742 w 614222"/>
                        <a:gd name="connsiteY6" fmla="*/ 4290988 h 4290988"/>
                        <a:gd name="connsiteX7" fmla="*/ 0 w 614222"/>
                        <a:gd name="connsiteY7" fmla="*/ 721007 h 4290988"/>
                        <a:gd name="connsiteX8" fmla="*/ 2742 w 614222"/>
                        <a:gd name="connsiteY8" fmla="*/ 92430 h 4290988"/>
                        <a:gd name="connsiteX9" fmla="*/ 95172 w 614222"/>
                        <a:gd name="connsiteY9" fmla="*/ 0 h 4290988"/>
                        <a:gd name="connsiteX0" fmla="*/ 95172 w 614222"/>
                        <a:gd name="connsiteY0" fmla="*/ 0 h 4290988"/>
                        <a:gd name="connsiteX1" fmla="*/ 464882 w 614222"/>
                        <a:gd name="connsiteY1" fmla="*/ 0 h 4290988"/>
                        <a:gd name="connsiteX2" fmla="*/ 557312 w 614222"/>
                        <a:gd name="connsiteY2" fmla="*/ 92430 h 4290988"/>
                        <a:gd name="connsiteX3" fmla="*/ 562708 w 614222"/>
                        <a:gd name="connsiteY3" fmla="*/ 714613 h 4290988"/>
                        <a:gd name="connsiteX4" fmla="*/ 575154 w 614222"/>
                        <a:gd name="connsiteY4" fmla="*/ 4290988 h 4290988"/>
                        <a:gd name="connsiteX5" fmla="*/ 2742 w 614222"/>
                        <a:gd name="connsiteY5" fmla="*/ 4290988 h 4290988"/>
                        <a:gd name="connsiteX6" fmla="*/ 114644 w 614222"/>
                        <a:gd name="connsiteY6" fmla="*/ 3005712 h 4290988"/>
                        <a:gd name="connsiteX7" fmla="*/ 0 w 614222"/>
                        <a:gd name="connsiteY7" fmla="*/ 721007 h 4290988"/>
                        <a:gd name="connsiteX8" fmla="*/ 2742 w 614222"/>
                        <a:gd name="connsiteY8" fmla="*/ 92430 h 4290988"/>
                        <a:gd name="connsiteX9" fmla="*/ 95172 w 614222"/>
                        <a:gd name="connsiteY9" fmla="*/ 0 h 4290988"/>
                        <a:gd name="connsiteX0" fmla="*/ 95172 w 606085"/>
                        <a:gd name="connsiteY0" fmla="*/ 0 h 4290988"/>
                        <a:gd name="connsiteX1" fmla="*/ 464882 w 606085"/>
                        <a:gd name="connsiteY1" fmla="*/ 0 h 4290988"/>
                        <a:gd name="connsiteX2" fmla="*/ 557312 w 606085"/>
                        <a:gd name="connsiteY2" fmla="*/ 92430 h 4290988"/>
                        <a:gd name="connsiteX3" fmla="*/ 562708 w 606085"/>
                        <a:gd name="connsiteY3" fmla="*/ 714613 h 4290988"/>
                        <a:gd name="connsiteX4" fmla="*/ 2742 w 606085"/>
                        <a:gd name="connsiteY4" fmla="*/ 4290988 h 4290988"/>
                        <a:gd name="connsiteX5" fmla="*/ 114644 w 606085"/>
                        <a:gd name="connsiteY5" fmla="*/ 3005712 h 4290988"/>
                        <a:gd name="connsiteX6" fmla="*/ 0 w 606085"/>
                        <a:gd name="connsiteY6" fmla="*/ 721007 h 4290988"/>
                        <a:gd name="connsiteX7" fmla="*/ 2742 w 606085"/>
                        <a:gd name="connsiteY7" fmla="*/ 92430 h 4290988"/>
                        <a:gd name="connsiteX8" fmla="*/ 95172 w 606085"/>
                        <a:gd name="connsiteY8" fmla="*/ 0 h 4290988"/>
                        <a:gd name="connsiteX0" fmla="*/ 95172 w 597815"/>
                        <a:gd name="connsiteY0" fmla="*/ 0 h 3005712"/>
                        <a:gd name="connsiteX1" fmla="*/ 464882 w 597815"/>
                        <a:gd name="connsiteY1" fmla="*/ 0 h 3005712"/>
                        <a:gd name="connsiteX2" fmla="*/ 557312 w 597815"/>
                        <a:gd name="connsiteY2" fmla="*/ 92430 h 3005712"/>
                        <a:gd name="connsiteX3" fmla="*/ 562708 w 597815"/>
                        <a:gd name="connsiteY3" fmla="*/ 714613 h 3005712"/>
                        <a:gd name="connsiteX4" fmla="*/ 114644 w 597815"/>
                        <a:gd name="connsiteY4" fmla="*/ 3005712 h 3005712"/>
                        <a:gd name="connsiteX5" fmla="*/ 0 w 597815"/>
                        <a:gd name="connsiteY5" fmla="*/ 721007 h 3005712"/>
                        <a:gd name="connsiteX6" fmla="*/ 2742 w 597815"/>
                        <a:gd name="connsiteY6" fmla="*/ 92430 h 3005712"/>
                        <a:gd name="connsiteX7" fmla="*/ 95172 w 597815"/>
                        <a:gd name="connsiteY7" fmla="*/ 0 h 3005712"/>
                        <a:gd name="connsiteX0" fmla="*/ 95172 w 597815"/>
                        <a:gd name="connsiteY0" fmla="*/ 0 h 1982607"/>
                        <a:gd name="connsiteX1" fmla="*/ 464882 w 597815"/>
                        <a:gd name="connsiteY1" fmla="*/ 0 h 1982607"/>
                        <a:gd name="connsiteX2" fmla="*/ 557312 w 597815"/>
                        <a:gd name="connsiteY2" fmla="*/ 92430 h 1982607"/>
                        <a:gd name="connsiteX3" fmla="*/ 562708 w 597815"/>
                        <a:gd name="connsiteY3" fmla="*/ 714613 h 1982607"/>
                        <a:gd name="connsiteX4" fmla="*/ 255321 w 597815"/>
                        <a:gd name="connsiteY4" fmla="*/ 1982607 h 1982607"/>
                        <a:gd name="connsiteX5" fmla="*/ 0 w 597815"/>
                        <a:gd name="connsiteY5" fmla="*/ 721007 h 1982607"/>
                        <a:gd name="connsiteX6" fmla="*/ 2742 w 597815"/>
                        <a:gd name="connsiteY6" fmla="*/ 92430 h 1982607"/>
                        <a:gd name="connsiteX7" fmla="*/ 95172 w 597815"/>
                        <a:gd name="connsiteY7" fmla="*/ 0 h 1982607"/>
                        <a:gd name="connsiteX0" fmla="*/ 95172 w 597815"/>
                        <a:gd name="connsiteY0" fmla="*/ 0 h 975649"/>
                        <a:gd name="connsiteX1" fmla="*/ 464882 w 597815"/>
                        <a:gd name="connsiteY1" fmla="*/ 0 h 975649"/>
                        <a:gd name="connsiteX2" fmla="*/ 557312 w 597815"/>
                        <a:gd name="connsiteY2" fmla="*/ 92430 h 975649"/>
                        <a:gd name="connsiteX3" fmla="*/ 562708 w 597815"/>
                        <a:gd name="connsiteY3" fmla="*/ 714613 h 975649"/>
                        <a:gd name="connsiteX4" fmla="*/ 216954 w 597815"/>
                        <a:gd name="connsiteY4" fmla="*/ 860388 h 975649"/>
                        <a:gd name="connsiteX5" fmla="*/ 0 w 597815"/>
                        <a:gd name="connsiteY5" fmla="*/ 721007 h 975649"/>
                        <a:gd name="connsiteX6" fmla="*/ 2742 w 597815"/>
                        <a:gd name="connsiteY6" fmla="*/ 92430 h 975649"/>
                        <a:gd name="connsiteX7" fmla="*/ 95172 w 597815"/>
                        <a:gd name="connsiteY7" fmla="*/ 0 h 975649"/>
                        <a:gd name="connsiteX0" fmla="*/ 95172 w 591193"/>
                        <a:gd name="connsiteY0" fmla="*/ 0 h 975649"/>
                        <a:gd name="connsiteX1" fmla="*/ 464882 w 591193"/>
                        <a:gd name="connsiteY1" fmla="*/ 0 h 975649"/>
                        <a:gd name="connsiteX2" fmla="*/ 557312 w 591193"/>
                        <a:gd name="connsiteY2" fmla="*/ 92430 h 975649"/>
                        <a:gd name="connsiteX3" fmla="*/ 553117 w 591193"/>
                        <a:gd name="connsiteY3" fmla="*/ 714613 h 975649"/>
                        <a:gd name="connsiteX4" fmla="*/ 216954 w 591193"/>
                        <a:gd name="connsiteY4" fmla="*/ 860388 h 975649"/>
                        <a:gd name="connsiteX5" fmla="*/ 0 w 591193"/>
                        <a:gd name="connsiteY5" fmla="*/ 721007 h 975649"/>
                        <a:gd name="connsiteX6" fmla="*/ 2742 w 591193"/>
                        <a:gd name="connsiteY6" fmla="*/ 92430 h 975649"/>
                        <a:gd name="connsiteX7" fmla="*/ 95172 w 591193"/>
                        <a:gd name="connsiteY7" fmla="*/ 0 h 975649"/>
                        <a:gd name="connsiteX0" fmla="*/ 95172 w 562280"/>
                        <a:gd name="connsiteY0" fmla="*/ 0 h 975649"/>
                        <a:gd name="connsiteX1" fmla="*/ 464882 w 562280"/>
                        <a:gd name="connsiteY1" fmla="*/ 0 h 975649"/>
                        <a:gd name="connsiteX2" fmla="*/ 557312 w 562280"/>
                        <a:gd name="connsiteY2" fmla="*/ 92430 h 975649"/>
                        <a:gd name="connsiteX3" fmla="*/ 553117 w 562280"/>
                        <a:gd name="connsiteY3" fmla="*/ 714613 h 975649"/>
                        <a:gd name="connsiteX4" fmla="*/ 216954 w 562280"/>
                        <a:gd name="connsiteY4" fmla="*/ 860388 h 975649"/>
                        <a:gd name="connsiteX5" fmla="*/ 0 w 562280"/>
                        <a:gd name="connsiteY5" fmla="*/ 721007 h 975649"/>
                        <a:gd name="connsiteX6" fmla="*/ 2742 w 562280"/>
                        <a:gd name="connsiteY6" fmla="*/ 92430 h 975649"/>
                        <a:gd name="connsiteX7" fmla="*/ 95172 w 562280"/>
                        <a:gd name="connsiteY7" fmla="*/ 0 h 975649"/>
                        <a:gd name="connsiteX0" fmla="*/ 95172 w 557317"/>
                        <a:gd name="connsiteY0" fmla="*/ 0 h 975649"/>
                        <a:gd name="connsiteX1" fmla="*/ 464882 w 557317"/>
                        <a:gd name="connsiteY1" fmla="*/ 0 h 975649"/>
                        <a:gd name="connsiteX2" fmla="*/ 557312 w 557317"/>
                        <a:gd name="connsiteY2" fmla="*/ 92430 h 975649"/>
                        <a:gd name="connsiteX3" fmla="*/ 553117 w 557317"/>
                        <a:gd name="connsiteY3" fmla="*/ 714613 h 975649"/>
                        <a:gd name="connsiteX4" fmla="*/ 216954 w 557317"/>
                        <a:gd name="connsiteY4" fmla="*/ 860388 h 975649"/>
                        <a:gd name="connsiteX5" fmla="*/ 0 w 557317"/>
                        <a:gd name="connsiteY5" fmla="*/ 721007 h 975649"/>
                        <a:gd name="connsiteX6" fmla="*/ 2742 w 557317"/>
                        <a:gd name="connsiteY6" fmla="*/ 92430 h 975649"/>
                        <a:gd name="connsiteX7" fmla="*/ 95172 w 557317"/>
                        <a:gd name="connsiteY7" fmla="*/ 0 h 975649"/>
                        <a:gd name="connsiteX0" fmla="*/ 95172 w 557317"/>
                        <a:gd name="connsiteY0" fmla="*/ 0 h 975649"/>
                        <a:gd name="connsiteX1" fmla="*/ 464882 w 557317"/>
                        <a:gd name="connsiteY1" fmla="*/ 0 h 975649"/>
                        <a:gd name="connsiteX2" fmla="*/ 557312 w 557317"/>
                        <a:gd name="connsiteY2" fmla="*/ 92430 h 975649"/>
                        <a:gd name="connsiteX3" fmla="*/ 553117 w 557317"/>
                        <a:gd name="connsiteY3" fmla="*/ 714613 h 975649"/>
                        <a:gd name="connsiteX4" fmla="*/ 216954 w 557317"/>
                        <a:gd name="connsiteY4" fmla="*/ 860388 h 975649"/>
                        <a:gd name="connsiteX5" fmla="*/ 0 w 557317"/>
                        <a:gd name="connsiteY5" fmla="*/ 721007 h 975649"/>
                        <a:gd name="connsiteX6" fmla="*/ 2742 w 557317"/>
                        <a:gd name="connsiteY6" fmla="*/ 92430 h 975649"/>
                        <a:gd name="connsiteX7" fmla="*/ 95172 w 557317"/>
                        <a:gd name="connsiteY7" fmla="*/ 0 h 975649"/>
                        <a:gd name="connsiteX0" fmla="*/ 95172 w 557328"/>
                        <a:gd name="connsiteY0" fmla="*/ 0 h 975649"/>
                        <a:gd name="connsiteX1" fmla="*/ 464882 w 557328"/>
                        <a:gd name="connsiteY1" fmla="*/ 0 h 975649"/>
                        <a:gd name="connsiteX2" fmla="*/ 557312 w 557328"/>
                        <a:gd name="connsiteY2" fmla="*/ 92430 h 975649"/>
                        <a:gd name="connsiteX3" fmla="*/ 553117 w 557328"/>
                        <a:gd name="connsiteY3" fmla="*/ 714613 h 975649"/>
                        <a:gd name="connsiteX4" fmla="*/ 216954 w 557328"/>
                        <a:gd name="connsiteY4" fmla="*/ 860388 h 975649"/>
                        <a:gd name="connsiteX5" fmla="*/ 0 w 557328"/>
                        <a:gd name="connsiteY5" fmla="*/ 721007 h 975649"/>
                        <a:gd name="connsiteX6" fmla="*/ 2742 w 557328"/>
                        <a:gd name="connsiteY6" fmla="*/ 92430 h 975649"/>
                        <a:gd name="connsiteX7" fmla="*/ 95172 w 557328"/>
                        <a:gd name="connsiteY7" fmla="*/ 0 h 975649"/>
                        <a:gd name="connsiteX0" fmla="*/ 95172 w 557328"/>
                        <a:gd name="connsiteY0" fmla="*/ 0 h 974454"/>
                        <a:gd name="connsiteX1" fmla="*/ 464882 w 557328"/>
                        <a:gd name="connsiteY1" fmla="*/ 0 h 974454"/>
                        <a:gd name="connsiteX2" fmla="*/ 557312 w 557328"/>
                        <a:gd name="connsiteY2" fmla="*/ 92430 h 974454"/>
                        <a:gd name="connsiteX3" fmla="*/ 553117 w 557328"/>
                        <a:gd name="connsiteY3" fmla="*/ 714613 h 974454"/>
                        <a:gd name="connsiteX4" fmla="*/ 216954 w 557328"/>
                        <a:gd name="connsiteY4" fmla="*/ 857191 h 974454"/>
                        <a:gd name="connsiteX5" fmla="*/ 0 w 557328"/>
                        <a:gd name="connsiteY5" fmla="*/ 721007 h 974454"/>
                        <a:gd name="connsiteX6" fmla="*/ 2742 w 557328"/>
                        <a:gd name="connsiteY6" fmla="*/ 92430 h 974454"/>
                        <a:gd name="connsiteX7" fmla="*/ 95172 w 557328"/>
                        <a:gd name="connsiteY7" fmla="*/ 0 h 974454"/>
                        <a:gd name="connsiteX0" fmla="*/ 95172 w 557328"/>
                        <a:gd name="connsiteY0" fmla="*/ 0 h 937222"/>
                        <a:gd name="connsiteX1" fmla="*/ 464882 w 557328"/>
                        <a:gd name="connsiteY1" fmla="*/ 0 h 937222"/>
                        <a:gd name="connsiteX2" fmla="*/ 557312 w 557328"/>
                        <a:gd name="connsiteY2" fmla="*/ 92430 h 937222"/>
                        <a:gd name="connsiteX3" fmla="*/ 553117 w 557328"/>
                        <a:gd name="connsiteY3" fmla="*/ 714613 h 937222"/>
                        <a:gd name="connsiteX4" fmla="*/ 345299 w 557328"/>
                        <a:gd name="connsiteY4" fmla="*/ 932024 h 937222"/>
                        <a:gd name="connsiteX5" fmla="*/ 216954 w 557328"/>
                        <a:gd name="connsiteY5" fmla="*/ 857191 h 937222"/>
                        <a:gd name="connsiteX6" fmla="*/ 0 w 557328"/>
                        <a:gd name="connsiteY6" fmla="*/ 721007 h 937222"/>
                        <a:gd name="connsiteX7" fmla="*/ 2742 w 557328"/>
                        <a:gd name="connsiteY7" fmla="*/ 92430 h 937222"/>
                        <a:gd name="connsiteX8" fmla="*/ 95172 w 557328"/>
                        <a:gd name="connsiteY8" fmla="*/ 0 h 937222"/>
                        <a:gd name="connsiteX0" fmla="*/ 95172 w 557328"/>
                        <a:gd name="connsiteY0" fmla="*/ 0 h 883161"/>
                        <a:gd name="connsiteX1" fmla="*/ 464882 w 557328"/>
                        <a:gd name="connsiteY1" fmla="*/ 0 h 883161"/>
                        <a:gd name="connsiteX2" fmla="*/ 557312 w 557328"/>
                        <a:gd name="connsiteY2" fmla="*/ 92430 h 883161"/>
                        <a:gd name="connsiteX3" fmla="*/ 553117 w 557328"/>
                        <a:gd name="connsiteY3" fmla="*/ 714613 h 883161"/>
                        <a:gd name="connsiteX4" fmla="*/ 306933 w 557328"/>
                        <a:gd name="connsiteY4" fmla="*/ 864883 h 883161"/>
                        <a:gd name="connsiteX5" fmla="*/ 216954 w 557328"/>
                        <a:gd name="connsiteY5" fmla="*/ 857191 h 883161"/>
                        <a:gd name="connsiteX6" fmla="*/ 0 w 557328"/>
                        <a:gd name="connsiteY6" fmla="*/ 721007 h 883161"/>
                        <a:gd name="connsiteX7" fmla="*/ 2742 w 557328"/>
                        <a:gd name="connsiteY7" fmla="*/ 92430 h 883161"/>
                        <a:gd name="connsiteX8" fmla="*/ 95172 w 557328"/>
                        <a:gd name="connsiteY8" fmla="*/ 0 h 883161"/>
                        <a:gd name="connsiteX0" fmla="*/ 95172 w 557328"/>
                        <a:gd name="connsiteY0" fmla="*/ 0 h 883161"/>
                        <a:gd name="connsiteX1" fmla="*/ 464882 w 557328"/>
                        <a:gd name="connsiteY1" fmla="*/ 0 h 883161"/>
                        <a:gd name="connsiteX2" fmla="*/ 557312 w 557328"/>
                        <a:gd name="connsiteY2" fmla="*/ 92430 h 883161"/>
                        <a:gd name="connsiteX3" fmla="*/ 553117 w 557328"/>
                        <a:gd name="connsiteY3" fmla="*/ 714613 h 883161"/>
                        <a:gd name="connsiteX4" fmla="*/ 306933 w 557328"/>
                        <a:gd name="connsiteY4" fmla="*/ 864883 h 883161"/>
                        <a:gd name="connsiteX5" fmla="*/ 216954 w 557328"/>
                        <a:gd name="connsiteY5" fmla="*/ 857191 h 883161"/>
                        <a:gd name="connsiteX6" fmla="*/ 0 w 557328"/>
                        <a:gd name="connsiteY6" fmla="*/ 721007 h 883161"/>
                        <a:gd name="connsiteX7" fmla="*/ 2742 w 557328"/>
                        <a:gd name="connsiteY7" fmla="*/ 92430 h 883161"/>
                        <a:gd name="connsiteX8" fmla="*/ 95172 w 557328"/>
                        <a:gd name="connsiteY8" fmla="*/ 0 h 883161"/>
                        <a:gd name="connsiteX0" fmla="*/ 95172 w 557328"/>
                        <a:gd name="connsiteY0" fmla="*/ 0 h 883161"/>
                        <a:gd name="connsiteX1" fmla="*/ 464882 w 557328"/>
                        <a:gd name="connsiteY1" fmla="*/ 0 h 883161"/>
                        <a:gd name="connsiteX2" fmla="*/ 557312 w 557328"/>
                        <a:gd name="connsiteY2" fmla="*/ 92430 h 883161"/>
                        <a:gd name="connsiteX3" fmla="*/ 553117 w 557328"/>
                        <a:gd name="connsiteY3" fmla="*/ 714613 h 883161"/>
                        <a:gd name="connsiteX4" fmla="*/ 306933 w 557328"/>
                        <a:gd name="connsiteY4" fmla="*/ 864883 h 883161"/>
                        <a:gd name="connsiteX5" fmla="*/ 216954 w 557328"/>
                        <a:gd name="connsiteY5" fmla="*/ 857191 h 883161"/>
                        <a:gd name="connsiteX6" fmla="*/ 0 w 557328"/>
                        <a:gd name="connsiteY6" fmla="*/ 721007 h 883161"/>
                        <a:gd name="connsiteX7" fmla="*/ 2742 w 557328"/>
                        <a:gd name="connsiteY7" fmla="*/ 92430 h 883161"/>
                        <a:gd name="connsiteX8" fmla="*/ 95172 w 557328"/>
                        <a:gd name="connsiteY8" fmla="*/ 0 h 883161"/>
                        <a:gd name="connsiteX0" fmla="*/ 95172 w 557328"/>
                        <a:gd name="connsiteY0" fmla="*/ 0 h 883161"/>
                        <a:gd name="connsiteX1" fmla="*/ 464882 w 557328"/>
                        <a:gd name="connsiteY1" fmla="*/ 0 h 883161"/>
                        <a:gd name="connsiteX2" fmla="*/ 557312 w 557328"/>
                        <a:gd name="connsiteY2" fmla="*/ 92430 h 883161"/>
                        <a:gd name="connsiteX3" fmla="*/ 553117 w 557328"/>
                        <a:gd name="connsiteY3" fmla="*/ 714613 h 883161"/>
                        <a:gd name="connsiteX4" fmla="*/ 306933 w 557328"/>
                        <a:gd name="connsiteY4" fmla="*/ 864883 h 883161"/>
                        <a:gd name="connsiteX5" fmla="*/ 216954 w 557328"/>
                        <a:gd name="connsiteY5" fmla="*/ 857191 h 883161"/>
                        <a:gd name="connsiteX6" fmla="*/ 0 w 557328"/>
                        <a:gd name="connsiteY6" fmla="*/ 721007 h 883161"/>
                        <a:gd name="connsiteX7" fmla="*/ 2742 w 557328"/>
                        <a:gd name="connsiteY7" fmla="*/ 92430 h 883161"/>
                        <a:gd name="connsiteX8" fmla="*/ 95172 w 557328"/>
                        <a:gd name="connsiteY8" fmla="*/ 0 h 883161"/>
                        <a:gd name="connsiteX0" fmla="*/ 95172 w 557328"/>
                        <a:gd name="connsiteY0" fmla="*/ 0 h 883161"/>
                        <a:gd name="connsiteX1" fmla="*/ 464882 w 557328"/>
                        <a:gd name="connsiteY1" fmla="*/ 0 h 883161"/>
                        <a:gd name="connsiteX2" fmla="*/ 557312 w 557328"/>
                        <a:gd name="connsiteY2" fmla="*/ 92430 h 883161"/>
                        <a:gd name="connsiteX3" fmla="*/ 553117 w 557328"/>
                        <a:gd name="connsiteY3" fmla="*/ 714613 h 883161"/>
                        <a:gd name="connsiteX4" fmla="*/ 306933 w 557328"/>
                        <a:gd name="connsiteY4" fmla="*/ 864883 h 883161"/>
                        <a:gd name="connsiteX5" fmla="*/ 216954 w 557328"/>
                        <a:gd name="connsiteY5" fmla="*/ 857191 h 883161"/>
                        <a:gd name="connsiteX6" fmla="*/ 0 w 557328"/>
                        <a:gd name="connsiteY6" fmla="*/ 721007 h 883161"/>
                        <a:gd name="connsiteX7" fmla="*/ 2742 w 557328"/>
                        <a:gd name="connsiteY7" fmla="*/ 92430 h 883161"/>
                        <a:gd name="connsiteX8" fmla="*/ 95172 w 557328"/>
                        <a:gd name="connsiteY8" fmla="*/ 0 h 883161"/>
                        <a:gd name="connsiteX0" fmla="*/ 95172 w 557328"/>
                        <a:gd name="connsiteY0" fmla="*/ 0 h 883161"/>
                        <a:gd name="connsiteX1" fmla="*/ 464882 w 557328"/>
                        <a:gd name="connsiteY1" fmla="*/ 0 h 883161"/>
                        <a:gd name="connsiteX2" fmla="*/ 557312 w 557328"/>
                        <a:gd name="connsiteY2" fmla="*/ 92430 h 883161"/>
                        <a:gd name="connsiteX3" fmla="*/ 553117 w 557328"/>
                        <a:gd name="connsiteY3" fmla="*/ 714613 h 883161"/>
                        <a:gd name="connsiteX4" fmla="*/ 306933 w 557328"/>
                        <a:gd name="connsiteY4" fmla="*/ 864883 h 883161"/>
                        <a:gd name="connsiteX5" fmla="*/ 216954 w 557328"/>
                        <a:gd name="connsiteY5" fmla="*/ 857191 h 883161"/>
                        <a:gd name="connsiteX6" fmla="*/ 0 w 557328"/>
                        <a:gd name="connsiteY6" fmla="*/ 721007 h 883161"/>
                        <a:gd name="connsiteX7" fmla="*/ 2742 w 557328"/>
                        <a:gd name="connsiteY7" fmla="*/ 92430 h 883161"/>
                        <a:gd name="connsiteX8" fmla="*/ 95172 w 557328"/>
                        <a:gd name="connsiteY8" fmla="*/ 0 h 883161"/>
                        <a:gd name="connsiteX0" fmla="*/ 95172 w 557328"/>
                        <a:gd name="connsiteY0" fmla="*/ 0 h 883161"/>
                        <a:gd name="connsiteX1" fmla="*/ 464882 w 557328"/>
                        <a:gd name="connsiteY1" fmla="*/ 0 h 883161"/>
                        <a:gd name="connsiteX2" fmla="*/ 557312 w 557328"/>
                        <a:gd name="connsiteY2" fmla="*/ 92430 h 883161"/>
                        <a:gd name="connsiteX3" fmla="*/ 553117 w 557328"/>
                        <a:gd name="connsiteY3" fmla="*/ 714613 h 883161"/>
                        <a:gd name="connsiteX4" fmla="*/ 306933 w 557328"/>
                        <a:gd name="connsiteY4" fmla="*/ 864883 h 883161"/>
                        <a:gd name="connsiteX5" fmla="*/ 216954 w 557328"/>
                        <a:gd name="connsiteY5" fmla="*/ 857191 h 883161"/>
                        <a:gd name="connsiteX6" fmla="*/ 0 w 557328"/>
                        <a:gd name="connsiteY6" fmla="*/ 721007 h 883161"/>
                        <a:gd name="connsiteX7" fmla="*/ 2742 w 557328"/>
                        <a:gd name="connsiteY7" fmla="*/ 92430 h 883161"/>
                        <a:gd name="connsiteX8" fmla="*/ 95172 w 557328"/>
                        <a:gd name="connsiteY8" fmla="*/ 0 h 883161"/>
                        <a:gd name="connsiteX0" fmla="*/ 95172 w 557328"/>
                        <a:gd name="connsiteY0" fmla="*/ 0 h 883161"/>
                        <a:gd name="connsiteX1" fmla="*/ 464882 w 557328"/>
                        <a:gd name="connsiteY1" fmla="*/ 0 h 883161"/>
                        <a:gd name="connsiteX2" fmla="*/ 557312 w 557328"/>
                        <a:gd name="connsiteY2" fmla="*/ 92430 h 883161"/>
                        <a:gd name="connsiteX3" fmla="*/ 553117 w 557328"/>
                        <a:gd name="connsiteY3" fmla="*/ 714613 h 883161"/>
                        <a:gd name="connsiteX4" fmla="*/ 306933 w 557328"/>
                        <a:gd name="connsiteY4" fmla="*/ 864883 h 883161"/>
                        <a:gd name="connsiteX5" fmla="*/ 216954 w 557328"/>
                        <a:gd name="connsiteY5" fmla="*/ 857191 h 883161"/>
                        <a:gd name="connsiteX6" fmla="*/ 0 w 557328"/>
                        <a:gd name="connsiteY6" fmla="*/ 721007 h 883161"/>
                        <a:gd name="connsiteX7" fmla="*/ 2742 w 557328"/>
                        <a:gd name="connsiteY7" fmla="*/ 92430 h 883161"/>
                        <a:gd name="connsiteX8" fmla="*/ 95172 w 557328"/>
                        <a:gd name="connsiteY8" fmla="*/ 0 h 883161"/>
                        <a:gd name="connsiteX0" fmla="*/ 95172 w 557328"/>
                        <a:gd name="connsiteY0" fmla="*/ 0 h 883161"/>
                        <a:gd name="connsiteX1" fmla="*/ 464882 w 557328"/>
                        <a:gd name="connsiteY1" fmla="*/ 0 h 883161"/>
                        <a:gd name="connsiteX2" fmla="*/ 557312 w 557328"/>
                        <a:gd name="connsiteY2" fmla="*/ 92430 h 883161"/>
                        <a:gd name="connsiteX3" fmla="*/ 553117 w 557328"/>
                        <a:gd name="connsiteY3" fmla="*/ 714613 h 883161"/>
                        <a:gd name="connsiteX4" fmla="*/ 313328 w 557328"/>
                        <a:gd name="connsiteY4" fmla="*/ 864883 h 883161"/>
                        <a:gd name="connsiteX5" fmla="*/ 216954 w 557328"/>
                        <a:gd name="connsiteY5" fmla="*/ 857191 h 883161"/>
                        <a:gd name="connsiteX6" fmla="*/ 0 w 557328"/>
                        <a:gd name="connsiteY6" fmla="*/ 721007 h 883161"/>
                        <a:gd name="connsiteX7" fmla="*/ 2742 w 557328"/>
                        <a:gd name="connsiteY7" fmla="*/ 92430 h 883161"/>
                        <a:gd name="connsiteX8" fmla="*/ 95172 w 557328"/>
                        <a:gd name="connsiteY8" fmla="*/ 0 h 883161"/>
                        <a:gd name="connsiteX0" fmla="*/ 95172 w 557328"/>
                        <a:gd name="connsiteY0" fmla="*/ 0 h 880930"/>
                        <a:gd name="connsiteX1" fmla="*/ 464882 w 557328"/>
                        <a:gd name="connsiteY1" fmla="*/ 0 h 880930"/>
                        <a:gd name="connsiteX2" fmla="*/ 557312 w 557328"/>
                        <a:gd name="connsiteY2" fmla="*/ 92430 h 880930"/>
                        <a:gd name="connsiteX3" fmla="*/ 553117 w 557328"/>
                        <a:gd name="connsiteY3" fmla="*/ 714613 h 880930"/>
                        <a:gd name="connsiteX4" fmla="*/ 313328 w 557328"/>
                        <a:gd name="connsiteY4" fmla="*/ 864883 h 880930"/>
                        <a:gd name="connsiteX5" fmla="*/ 216954 w 557328"/>
                        <a:gd name="connsiteY5" fmla="*/ 857191 h 880930"/>
                        <a:gd name="connsiteX6" fmla="*/ 0 w 557328"/>
                        <a:gd name="connsiteY6" fmla="*/ 721007 h 880930"/>
                        <a:gd name="connsiteX7" fmla="*/ 2742 w 557328"/>
                        <a:gd name="connsiteY7" fmla="*/ 92430 h 880930"/>
                        <a:gd name="connsiteX8" fmla="*/ 95172 w 557328"/>
                        <a:gd name="connsiteY8" fmla="*/ 0 h 880930"/>
                        <a:gd name="connsiteX0" fmla="*/ 95172 w 557328"/>
                        <a:gd name="connsiteY0" fmla="*/ 0 h 879638"/>
                        <a:gd name="connsiteX1" fmla="*/ 464882 w 557328"/>
                        <a:gd name="connsiteY1" fmla="*/ 0 h 879638"/>
                        <a:gd name="connsiteX2" fmla="*/ 557312 w 557328"/>
                        <a:gd name="connsiteY2" fmla="*/ 92430 h 879638"/>
                        <a:gd name="connsiteX3" fmla="*/ 553117 w 557328"/>
                        <a:gd name="connsiteY3" fmla="*/ 714613 h 879638"/>
                        <a:gd name="connsiteX4" fmla="*/ 313328 w 557328"/>
                        <a:gd name="connsiteY4" fmla="*/ 864883 h 879638"/>
                        <a:gd name="connsiteX5" fmla="*/ 216954 w 557328"/>
                        <a:gd name="connsiteY5" fmla="*/ 857191 h 879638"/>
                        <a:gd name="connsiteX6" fmla="*/ 0 w 557328"/>
                        <a:gd name="connsiteY6" fmla="*/ 721007 h 879638"/>
                        <a:gd name="connsiteX7" fmla="*/ 2742 w 557328"/>
                        <a:gd name="connsiteY7" fmla="*/ 92430 h 879638"/>
                        <a:gd name="connsiteX8" fmla="*/ 95172 w 557328"/>
                        <a:gd name="connsiteY8" fmla="*/ 0 h 879638"/>
                        <a:gd name="connsiteX0" fmla="*/ 95172 w 557328"/>
                        <a:gd name="connsiteY0" fmla="*/ 0 h 879638"/>
                        <a:gd name="connsiteX1" fmla="*/ 464882 w 557328"/>
                        <a:gd name="connsiteY1" fmla="*/ 0 h 879638"/>
                        <a:gd name="connsiteX2" fmla="*/ 557312 w 557328"/>
                        <a:gd name="connsiteY2" fmla="*/ 92430 h 879638"/>
                        <a:gd name="connsiteX3" fmla="*/ 553117 w 557328"/>
                        <a:gd name="connsiteY3" fmla="*/ 714613 h 879638"/>
                        <a:gd name="connsiteX4" fmla="*/ 313328 w 557328"/>
                        <a:gd name="connsiteY4" fmla="*/ 864883 h 879638"/>
                        <a:gd name="connsiteX5" fmla="*/ 216954 w 557328"/>
                        <a:gd name="connsiteY5" fmla="*/ 857191 h 879638"/>
                        <a:gd name="connsiteX6" fmla="*/ 0 w 557328"/>
                        <a:gd name="connsiteY6" fmla="*/ 721007 h 879638"/>
                        <a:gd name="connsiteX7" fmla="*/ 2742 w 557328"/>
                        <a:gd name="connsiteY7" fmla="*/ 92430 h 879638"/>
                        <a:gd name="connsiteX8" fmla="*/ 95172 w 557328"/>
                        <a:gd name="connsiteY8" fmla="*/ 0 h 879638"/>
                        <a:gd name="connsiteX0" fmla="*/ 95172 w 557328"/>
                        <a:gd name="connsiteY0" fmla="*/ 0 h 876558"/>
                        <a:gd name="connsiteX1" fmla="*/ 464882 w 557328"/>
                        <a:gd name="connsiteY1" fmla="*/ 0 h 876558"/>
                        <a:gd name="connsiteX2" fmla="*/ 557312 w 557328"/>
                        <a:gd name="connsiteY2" fmla="*/ 92430 h 876558"/>
                        <a:gd name="connsiteX3" fmla="*/ 553117 w 557328"/>
                        <a:gd name="connsiteY3" fmla="*/ 714613 h 876558"/>
                        <a:gd name="connsiteX4" fmla="*/ 313328 w 557328"/>
                        <a:gd name="connsiteY4" fmla="*/ 864883 h 876558"/>
                        <a:gd name="connsiteX5" fmla="*/ 211638 w 557328"/>
                        <a:gd name="connsiteY5" fmla="*/ 849217 h 876558"/>
                        <a:gd name="connsiteX6" fmla="*/ 0 w 557328"/>
                        <a:gd name="connsiteY6" fmla="*/ 721007 h 876558"/>
                        <a:gd name="connsiteX7" fmla="*/ 2742 w 557328"/>
                        <a:gd name="connsiteY7" fmla="*/ 92430 h 876558"/>
                        <a:gd name="connsiteX8" fmla="*/ 95172 w 557328"/>
                        <a:gd name="connsiteY8" fmla="*/ 0 h 876558"/>
                        <a:gd name="connsiteX0" fmla="*/ 95172 w 557328"/>
                        <a:gd name="connsiteY0" fmla="*/ 0 h 866616"/>
                        <a:gd name="connsiteX1" fmla="*/ 464882 w 557328"/>
                        <a:gd name="connsiteY1" fmla="*/ 0 h 866616"/>
                        <a:gd name="connsiteX2" fmla="*/ 557312 w 557328"/>
                        <a:gd name="connsiteY2" fmla="*/ 92430 h 866616"/>
                        <a:gd name="connsiteX3" fmla="*/ 553117 w 557328"/>
                        <a:gd name="connsiteY3" fmla="*/ 714613 h 866616"/>
                        <a:gd name="connsiteX4" fmla="*/ 329277 w 557328"/>
                        <a:gd name="connsiteY4" fmla="*/ 846276 h 866616"/>
                        <a:gd name="connsiteX5" fmla="*/ 211638 w 557328"/>
                        <a:gd name="connsiteY5" fmla="*/ 849217 h 866616"/>
                        <a:gd name="connsiteX6" fmla="*/ 0 w 557328"/>
                        <a:gd name="connsiteY6" fmla="*/ 721007 h 866616"/>
                        <a:gd name="connsiteX7" fmla="*/ 2742 w 557328"/>
                        <a:gd name="connsiteY7" fmla="*/ 92430 h 866616"/>
                        <a:gd name="connsiteX8" fmla="*/ 95172 w 557328"/>
                        <a:gd name="connsiteY8" fmla="*/ 0 h 866616"/>
                        <a:gd name="connsiteX0" fmla="*/ 95172 w 557328"/>
                        <a:gd name="connsiteY0" fmla="*/ 0 h 871234"/>
                        <a:gd name="connsiteX1" fmla="*/ 464882 w 557328"/>
                        <a:gd name="connsiteY1" fmla="*/ 0 h 871234"/>
                        <a:gd name="connsiteX2" fmla="*/ 557312 w 557328"/>
                        <a:gd name="connsiteY2" fmla="*/ 92430 h 871234"/>
                        <a:gd name="connsiteX3" fmla="*/ 553117 w 557328"/>
                        <a:gd name="connsiteY3" fmla="*/ 714613 h 871234"/>
                        <a:gd name="connsiteX4" fmla="*/ 329277 w 557328"/>
                        <a:gd name="connsiteY4" fmla="*/ 846276 h 871234"/>
                        <a:gd name="connsiteX5" fmla="*/ 211638 w 557328"/>
                        <a:gd name="connsiteY5" fmla="*/ 849217 h 871234"/>
                        <a:gd name="connsiteX6" fmla="*/ 0 w 557328"/>
                        <a:gd name="connsiteY6" fmla="*/ 721007 h 871234"/>
                        <a:gd name="connsiteX7" fmla="*/ 2742 w 557328"/>
                        <a:gd name="connsiteY7" fmla="*/ 92430 h 871234"/>
                        <a:gd name="connsiteX8" fmla="*/ 95172 w 557328"/>
                        <a:gd name="connsiteY8" fmla="*/ 0 h 871234"/>
                        <a:gd name="connsiteX0" fmla="*/ 95172 w 557328"/>
                        <a:gd name="connsiteY0" fmla="*/ 0 h 873278"/>
                        <a:gd name="connsiteX1" fmla="*/ 464882 w 557328"/>
                        <a:gd name="connsiteY1" fmla="*/ 0 h 873278"/>
                        <a:gd name="connsiteX2" fmla="*/ 557312 w 557328"/>
                        <a:gd name="connsiteY2" fmla="*/ 92430 h 873278"/>
                        <a:gd name="connsiteX3" fmla="*/ 553117 w 557328"/>
                        <a:gd name="connsiteY3" fmla="*/ 714613 h 873278"/>
                        <a:gd name="connsiteX4" fmla="*/ 329277 w 557328"/>
                        <a:gd name="connsiteY4" fmla="*/ 846276 h 873278"/>
                        <a:gd name="connsiteX5" fmla="*/ 211638 w 557328"/>
                        <a:gd name="connsiteY5" fmla="*/ 849217 h 873278"/>
                        <a:gd name="connsiteX6" fmla="*/ 0 w 557328"/>
                        <a:gd name="connsiteY6" fmla="*/ 721007 h 873278"/>
                        <a:gd name="connsiteX7" fmla="*/ 2742 w 557328"/>
                        <a:gd name="connsiteY7" fmla="*/ 92430 h 873278"/>
                        <a:gd name="connsiteX8" fmla="*/ 95172 w 557328"/>
                        <a:gd name="connsiteY8" fmla="*/ 0 h 873278"/>
                        <a:gd name="connsiteX0" fmla="*/ 95172 w 557328"/>
                        <a:gd name="connsiteY0" fmla="*/ 0 h 874239"/>
                        <a:gd name="connsiteX1" fmla="*/ 464882 w 557328"/>
                        <a:gd name="connsiteY1" fmla="*/ 0 h 874239"/>
                        <a:gd name="connsiteX2" fmla="*/ 557312 w 557328"/>
                        <a:gd name="connsiteY2" fmla="*/ 92430 h 874239"/>
                        <a:gd name="connsiteX3" fmla="*/ 553117 w 557328"/>
                        <a:gd name="connsiteY3" fmla="*/ 714613 h 874239"/>
                        <a:gd name="connsiteX4" fmla="*/ 329277 w 557328"/>
                        <a:gd name="connsiteY4" fmla="*/ 846276 h 874239"/>
                        <a:gd name="connsiteX5" fmla="*/ 211638 w 557328"/>
                        <a:gd name="connsiteY5" fmla="*/ 849217 h 874239"/>
                        <a:gd name="connsiteX6" fmla="*/ 0 w 557328"/>
                        <a:gd name="connsiteY6" fmla="*/ 721007 h 874239"/>
                        <a:gd name="connsiteX7" fmla="*/ 2742 w 557328"/>
                        <a:gd name="connsiteY7" fmla="*/ 92430 h 874239"/>
                        <a:gd name="connsiteX8" fmla="*/ 95172 w 557328"/>
                        <a:gd name="connsiteY8" fmla="*/ 0 h 874239"/>
                        <a:gd name="connsiteX0" fmla="*/ 95172 w 557328"/>
                        <a:gd name="connsiteY0" fmla="*/ 0 h 876312"/>
                        <a:gd name="connsiteX1" fmla="*/ 464882 w 557328"/>
                        <a:gd name="connsiteY1" fmla="*/ 0 h 876312"/>
                        <a:gd name="connsiteX2" fmla="*/ 557312 w 557328"/>
                        <a:gd name="connsiteY2" fmla="*/ 92430 h 876312"/>
                        <a:gd name="connsiteX3" fmla="*/ 553117 w 557328"/>
                        <a:gd name="connsiteY3" fmla="*/ 714613 h 876312"/>
                        <a:gd name="connsiteX4" fmla="*/ 329277 w 557328"/>
                        <a:gd name="connsiteY4" fmla="*/ 846276 h 876312"/>
                        <a:gd name="connsiteX5" fmla="*/ 211638 w 557328"/>
                        <a:gd name="connsiteY5" fmla="*/ 849217 h 876312"/>
                        <a:gd name="connsiteX6" fmla="*/ 0 w 557328"/>
                        <a:gd name="connsiteY6" fmla="*/ 721007 h 876312"/>
                        <a:gd name="connsiteX7" fmla="*/ 2742 w 557328"/>
                        <a:gd name="connsiteY7" fmla="*/ 92430 h 876312"/>
                        <a:gd name="connsiteX8" fmla="*/ 95172 w 557328"/>
                        <a:gd name="connsiteY8" fmla="*/ 0 h 876312"/>
                        <a:gd name="connsiteX0" fmla="*/ 95172 w 557328"/>
                        <a:gd name="connsiteY0" fmla="*/ 0 h 876312"/>
                        <a:gd name="connsiteX1" fmla="*/ 464882 w 557328"/>
                        <a:gd name="connsiteY1" fmla="*/ 0 h 876312"/>
                        <a:gd name="connsiteX2" fmla="*/ 557312 w 557328"/>
                        <a:gd name="connsiteY2" fmla="*/ 92430 h 876312"/>
                        <a:gd name="connsiteX3" fmla="*/ 553117 w 557328"/>
                        <a:gd name="connsiteY3" fmla="*/ 714613 h 876312"/>
                        <a:gd name="connsiteX4" fmla="*/ 329277 w 557328"/>
                        <a:gd name="connsiteY4" fmla="*/ 846276 h 876312"/>
                        <a:gd name="connsiteX5" fmla="*/ 211638 w 557328"/>
                        <a:gd name="connsiteY5" fmla="*/ 849217 h 876312"/>
                        <a:gd name="connsiteX6" fmla="*/ 0 w 557328"/>
                        <a:gd name="connsiteY6" fmla="*/ 721007 h 876312"/>
                        <a:gd name="connsiteX7" fmla="*/ 2742 w 557328"/>
                        <a:gd name="connsiteY7" fmla="*/ 92430 h 876312"/>
                        <a:gd name="connsiteX8" fmla="*/ 95172 w 557328"/>
                        <a:gd name="connsiteY8" fmla="*/ 0 h 876312"/>
                        <a:gd name="connsiteX0" fmla="*/ 95172 w 557328"/>
                        <a:gd name="connsiteY0" fmla="*/ 0 h 876312"/>
                        <a:gd name="connsiteX1" fmla="*/ 464882 w 557328"/>
                        <a:gd name="connsiteY1" fmla="*/ 0 h 876312"/>
                        <a:gd name="connsiteX2" fmla="*/ 557312 w 557328"/>
                        <a:gd name="connsiteY2" fmla="*/ 92430 h 876312"/>
                        <a:gd name="connsiteX3" fmla="*/ 553117 w 557328"/>
                        <a:gd name="connsiteY3" fmla="*/ 714613 h 876312"/>
                        <a:gd name="connsiteX4" fmla="*/ 334593 w 557328"/>
                        <a:gd name="connsiteY4" fmla="*/ 846276 h 876312"/>
                        <a:gd name="connsiteX5" fmla="*/ 211638 w 557328"/>
                        <a:gd name="connsiteY5" fmla="*/ 849217 h 876312"/>
                        <a:gd name="connsiteX6" fmla="*/ 0 w 557328"/>
                        <a:gd name="connsiteY6" fmla="*/ 721007 h 876312"/>
                        <a:gd name="connsiteX7" fmla="*/ 2742 w 557328"/>
                        <a:gd name="connsiteY7" fmla="*/ 92430 h 876312"/>
                        <a:gd name="connsiteX8" fmla="*/ 95172 w 557328"/>
                        <a:gd name="connsiteY8" fmla="*/ 0 h 876312"/>
                        <a:gd name="connsiteX0" fmla="*/ 95172 w 557328"/>
                        <a:gd name="connsiteY0" fmla="*/ 0 h 876312"/>
                        <a:gd name="connsiteX1" fmla="*/ 464882 w 557328"/>
                        <a:gd name="connsiteY1" fmla="*/ 0 h 876312"/>
                        <a:gd name="connsiteX2" fmla="*/ 557312 w 557328"/>
                        <a:gd name="connsiteY2" fmla="*/ 92430 h 876312"/>
                        <a:gd name="connsiteX3" fmla="*/ 553117 w 557328"/>
                        <a:gd name="connsiteY3" fmla="*/ 714613 h 876312"/>
                        <a:gd name="connsiteX4" fmla="*/ 334593 w 557328"/>
                        <a:gd name="connsiteY4" fmla="*/ 846276 h 876312"/>
                        <a:gd name="connsiteX5" fmla="*/ 211638 w 557328"/>
                        <a:gd name="connsiteY5" fmla="*/ 849217 h 876312"/>
                        <a:gd name="connsiteX6" fmla="*/ 0 w 557328"/>
                        <a:gd name="connsiteY6" fmla="*/ 721007 h 876312"/>
                        <a:gd name="connsiteX7" fmla="*/ 2742 w 557328"/>
                        <a:gd name="connsiteY7" fmla="*/ 92430 h 876312"/>
                        <a:gd name="connsiteX8" fmla="*/ 95172 w 557328"/>
                        <a:gd name="connsiteY8" fmla="*/ 0 h 876312"/>
                        <a:gd name="connsiteX0" fmla="*/ 95172 w 557328"/>
                        <a:gd name="connsiteY0" fmla="*/ 0 h 876312"/>
                        <a:gd name="connsiteX1" fmla="*/ 464882 w 557328"/>
                        <a:gd name="connsiteY1" fmla="*/ 0 h 876312"/>
                        <a:gd name="connsiteX2" fmla="*/ 557312 w 557328"/>
                        <a:gd name="connsiteY2" fmla="*/ 92430 h 876312"/>
                        <a:gd name="connsiteX3" fmla="*/ 553117 w 557328"/>
                        <a:gd name="connsiteY3" fmla="*/ 714613 h 876312"/>
                        <a:gd name="connsiteX4" fmla="*/ 342568 w 557328"/>
                        <a:gd name="connsiteY4" fmla="*/ 846276 h 876312"/>
                        <a:gd name="connsiteX5" fmla="*/ 211638 w 557328"/>
                        <a:gd name="connsiteY5" fmla="*/ 849217 h 876312"/>
                        <a:gd name="connsiteX6" fmla="*/ 0 w 557328"/>
                        <a:gd name="connsiteY6" fmla="*/ 721007 h 876312"/>
                        <a:gd name="connsiteX7" fmla="*/ 2742 w 557328"/>
                        <a:gd name="connsiteY7" fmla="*/ 92430 h 876312"/>
                        <a:gd name="connsiteX8" fmla="*/ 95172 w 557328"/>
                        <a:gd name="connsiteY8" fmla="*/ 0 h 876312"/>
                        <a:gd name="connsiteX0" fmla="*/ 95172 w 557328"/>
                        <a:gd name="connsiteY0" fmla="*/ 0 h 876312"/>
                        <a:gd name="connsiteX1" fmla="*/ 464882 w 557328"/>
                        <a:gd name="connsiteY1" fmla="*/ 0 h 876312"/>
                        <a:gd name="connsiteX2" fmla="*/ 557312 w 557328"/>
                        <a:gd name="connsiteY2" fmla="*/ 92430 h 876312"/>
                        <a:gd name="connsiteX3" fmla="*/ 553117 w 557328"/>
                        <a:gd name="connsiteY3" fmla="*/ 714613 h 876312"/>
                        <a:gd name="connsiteX4" fmla="*/ 342568 w 557328"/>
                        <a:gd name="connsiteY4" fmla="*/ 846276 h 876312"/>
                        <a:gd name="connsiteX5" fmla="*/ 211638 w 557328"/>
                        <a:gd name="connsiteY5" fmla="*/ 849217 h 876312"/>
                        <a:gd name="connsiteX6" fmla="*/ 0 w 557328"/>
                        <a:gd name="connsiteY6" fmla="*/ 721007 h 876312"/>
                        <a:gd name="connsiteX7" fmla="*/ 2742 w 557328"/>
                        <a:gd name="connsiteY7" fmla="*/ 92430 h 876312"/>
                        <a:gd name="connsiteX8" fmla="*/ 95172 w 557328"/>
                        <a:gd name="connsiteY8" fmla="*/ 0 h 876312"/>
                        <a:gd name="connsiteX0" fmla="*/ 95172 w 557328"/>
                        <a:gd name="connsiteY0" fmla="*/ 0 h 875386"/>
                        <a:gd name="connsiteX1" fmla="*/ 464882 w 557328"/>
                        <a:gd name="connsiteY1" fmla="*/ 0 h 875386"/>
                        <a:gd name="connsiteX2" fmla="*/ 557312 w 557328"/>
                        <a:gd name="connsiteY2" fmla="*/ 92430 h 875386"/>
                        <a:gd name="connsiteX3" fmla="*/ 553117 w 557328"/>
                        <a:gd name="connsiteY3" fmla="*/ 714613 h 875386"/>
                        <a:gd name="connsiteX4" fmla="*/ 342568 w 557328"/>
                        <a:gd name="connsiteY4" fmla="*/ 846276 h 875386"/>
                        <a:gd name="connsiteX5" fmla="*/ 211638 w 557328"/>
                        <a:gd name="connsiteY5" fmla="*/ 849217 h 875386"/>
                        <a:gd name="connsiteX6" fmla="*/ 0 w 557328"/>
                        <a:gd name="connsiteY6" fmla="*/ 721007 h 875386"/>
                        <a:gd name="connsiteX7" fmla="*/ 2742 w 557328"/>
                        <a:gd name="connsiteY7" fmla="*/ 92430 h 875386"/>
                        <a:gd name="connsiteX8" fmla="*/ 95172 w 557328"/>
                        <a:gd name="connsiteY8" fmla="*/ 0 h 875386"/>
                        <a:gd name="connsiteX0" fmla="*/ 95172 w 557328"/>
                        <a:gd name="connsiteY0" fmla="*/ 0 h 875386"/>
                        <a:gd name="connsiteX1" fmla="*/ 464882 w 557328"/>
                        <a:gd name="connsiteY1" fmla="*/ 0 h 875386"/>
                        <a:gd name="connsiteX2" fmla="*/ 557312 w 557328"/>
                        <a:gd name="connsiteY2" fmla="*/ 92430 h 875386"/>
                        <a:gd name="connsiteX3" fmla="*/ 553117 w 557328"/>
                        <a:gd name="connsiteY3" fmla="*/ 714613 h 875386"/>
                        <a:gd name="connsiteX4" fmla="*/ 342568 w 557328"/>
                        <a:gd name="connsiteY4" fmla="*/ 846276 h 875386"/>
                        <a:gd name="connsiteX5" fmla="*/ 211638 w 557328"/>
                        <a:gd name="connsiteY5" fmla="*/ 849217 h 875386"/>
                        <a:gd name="connsiteX6" fmla="*/ 0 w 557328"/>
                        <a:gd name="connsiteY6" fmla="*/ 721007 h 875386"/>
                        <a:gd name="connsiteX7" fmla="*/ 2742 w 557328"/>
                        <a:gd name="connsiteY7" fmla="*/ 92430 h 875386"/>
                        <a:gd name="connsiteX8" fmla="*/ 95172 w 557328"/>
                        <a:gd name="connsiteY8" fmla="*/ 0 h 875386"/>
                        <a:gd name="connsiteX0" fmla="*/ 95172 w 557328"/>
                        <a:gd name="connsiteY0" fmla="*/ 0 h 875386"/>
                        <a:gd name="connsiteX1" fmla="*/ 464882 w 557328"/>
                        <a:gd name="connsiteY1" fmla="*/ 0 h 875386"/>
                        <a:gd name="connsiteX2" fmla="*/ 557312 w 557328"/>
                        <a:gd name="connsiteY2" fmla="*/ 92430 h 875386"/>
                        <a:gd name="connsiteX3" fmla="*/ 553117 w 557328"/>
                        <a:gd name="connsiteY3" fmla="*/ 714613 h 875386"/>
                        <a:gd name="connsiteX4" fmla="*/ 342568 w 557328"/>
                        <a:gd name="connsiteY4" fmla="*/ 846276 h 875386"/>
                        <a:gd name="connsiteX5" fmla="*/ 211638 w 557328"/>
                        <a:gd name="connsiteY5" fmla="*/ 849217 h 875386"/>
                        <a:gd name="connsiteX6" fmla="*/ 0 w 557328"/>
                        <a:gd name="connsiteY6" fmla="*/ 721007 h 875386"/>
                        <a:gd name="connsiteX7" fmla="*/ 2742 w 557328"/>
                        <a:gd name="connsiteY7" fmla="*/ 92430 h 875386"/>
                        <a:gd name="connsiteX8" fmla="*/ 95172 w 557328"/>
                        <a:gd name="connsiteY8" fmla="*/ 0 h 875386"/>
                        <a:gd name="connsiteX0" fmla="*/ 95172 w 557328"/>
                        <a:gd name="connsiteY0" fmla="*/ 0 h 875386"/>
                        <a:gd name="connsiteX1" fmla="*/ 464882 w 557328"/>
                        <a:gd name="connsiteY1" fmla="*/ 0 h 875386"/>
                        <a:gd name="connsiteX2" fmla="*/ 557312 w 557328"/>
                        <a:gd name="connsiteY2" fmla="*/ 92430 h 875386"/>
                        <a:gd name="connsiteX3" fmla="*/ 553117 w 557328"/>
                        <a:gd name="connsiteY3" fmla="*/ 714613 h 875386"/>
                        <a:gd name="connsiteX4" fmla="*/ 342568 w 557328"/>
                        <a:gd name="connsiteY4" fmla="*/ 846276 h 875386"/>
                        <a:gd name="connsiteX5" fmla="*/ 211638 w 557328"/>
                        <a:gd name="connsiteY5" fmla="*/ 849217 h 875386"/>
                        <a:gd name="connsiteX6" fmla="*/ 0 w 557328"/>
                        <a:gd name="connsiteY6" fmla="*/ 721007 h 875386"/>
                        <a:gd name="connsiteX7" fmla="*/ 2742 w 557328"/>
                        <a:gd name="connsiteY7" fmla="*/ 92430 h 875386"/>
                        <a:gd name="connsiteX8" fmla="*/ 95172 w 557328"/>
                        <a:gd name="connsiteY8" fmla="*/ 0 h 875386"/>
                        <a:gd name="connsiteX0" fmla="*/ 95172 w 557328"/>
                        <a:gd name="connsiteY0" fmla="*/ 0 h 876312"/>
                        <a:gd name="connsiteX1" fmla="*/ 464882 w 557328"/>
                        <a:gd name="connsiteY1" fmla="*/ 0 h 876312"/>
                        <a:gd name="connsiteX2" fmla="*/ 557312 w 557328"/>
                        <a:gd name="connsiteY2" fmla="*/ 92430 h 876312"/>
                        <a:gd name="connsiteX3" fmla="*/ 553117 w 557328"/>
                        <a:gd name="connsiteY3" fmla="*/ 714613 h 876312"/>
                        <a:gd name="connsiteX4" fmla="*/ 342568 w 557328"/>
                        <a:gd name="connsiteY4" fmla="*/ 846276 h 876312"/>
                        <a:gd name="connsiteX5" fmla="*/ 211638 w 557328"/>
                        <a:gd name="connsiteY5" fmla="*/ 849217 h 876312"/>
                        <a:gd name="connsiteX6" fmla="*/ 0 w 557328"/>
                        <a:gd name="connsiteY6" fmla="*/ 721007 h 876312"/>
                        <a:gd name="connsiteX7" fmla="*/ 2742 w 557328"/>
                        <a:gd name="connsiteY7" fmla="*/ 92430 h 876312"/>
                        <a:gd name="connsiteX8" fmla="*/ 95172 w 557328"/>
                        <a:gd name="connsiteY8" fmla="*/ 0 h 876312"/>
                        <a:gd name="connsiteX0" fmla="*/ 95172 w 557328"/>
                        <a:gd name="connsiteY0" fmla="*/ 0 h 876312"/>
                        <a:gd name="connsiteX1" fmla="*/ 464882 w 557328"/>
                        <a:gd name="connsiteY1" fmla="*/ 0 h 876312"/>
                        <a:gd name="connsiteX2" fmla="*/ 557312 w 557328"/>
                        <a:gd name="connsiteY2" fmla="*/ 92430 h 876312"/>
                        <a:gd name="connsiteX3" fmla="*/ 553117 w 557328"/>
                        <a:gd name="connsiteY3" fmla="*/ 714613 h 876312"/>
                        <a:gd name="connsiteX4" fmla="*/ 342568 w 557328"/>
                        <a:gd name="connsiteY4" fmla="*/ 846276 h 876312"/>
                        <a:gd name="connsiteX5" fmla="*/ 211638 w 557328"/>
                        <a:gd name="connsiteY5" fmla="*/ 849217 h 876312"/>
                        <a:gd name="connsiteX6" fmla="*/ 0 w 557328"/>
                        <a:gd name="connsiteY6" fmla="*/ 721007 h 876312"/>
                        <a:gd name="connsiteX7" fmla="*/ 2742 w 557328"/>
                        <a:gd name="connsiteY7" fmla="*/ 92430 h 876312"/>
                        <a:gd name="connsiteX8" fmla="*/ 95172 w 557328"/>
                        <a:gd name="connsiteY8" fmla="*/ 0 h 876312"/>
                        <a:gd name="connsiteX0" fmla="*/ 95172 w 557328"/>
                        <a:gd name="connsiteY0" fmla="*/ 0 h 876312"/>
                        <a:gd name="connsiteX1" fmla="*/ 464882 w 557328"/>
                        <a:gd name="connsiteY1" fmla="*/ 0 h 876312"/>
                        <a:gd name="connsiteX2" fmla="*/ 557312 w 557328"/>
                        <a:gd name="connsiteY2" fmla="*/ 92430 h 876312"/>
                        <a:gd name="connsiteX3" fmla="*/ 553117 w 557328"/>
                        <a:gd name="connsiteY3" fmla="*/ 714613 h 876312"/>
                        <a:gd name="connsiteX4" fmla="*/ 342568 w 557328"/>
                        <a:gd name="connsiteY4" fmla="*/ 846276 h 876312"/>
                        <a:gd name="connsiteX5" fmla="*/ 211638 w 557328"/>
                        <a:gd name="connsiteY5" fmla="*/ 849217 h 876312"/>
                        <a:gd name="connsiteX6" fmla="*/ 0 w 557328"/>
                        <a:gd name="connsiteY6" fmla="*/ 721007 h 876312"/>
                        <a:gd name="connsiteX7" fmla="*/ 2742 w 557328"/>
                        <a:gd name="connsiteY7" fmla="*/ 92430 h 876312"/>
                        <a:gd name="connsiteX8" fmla="*/ 95172 w 557328"/>
                        <a:gd name="connsiteY8" fmla="*/ 0 h 876312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5046"/>
                        <a:gd name="connsiteX1" fmla="*/ 464882 w 557328"/>
                        <a:gd name="connsiteY1" fmla="*/ 0 h 875046"/>
                        <a:gd name="connsiteX2" fmla="*/ 557312 w 557328"/>
                        <a:gd name="connsiteY2" fmla="*/ 92430 h 875046"/>
                        <a:gd name="connsiteX3" fmla="*/ 553117 w 557328"/>
                        <a:gd name="connsiteY3" fmla="*/ 714613 h 875046"/>
                        <a:gd name="connsiteX4" fmla="*/ 342568 w 557328"/>
                        <a:gd name="connsiteY4" fmla="*/ 846276 h 875046"/>
                        <a:gd name="connsiteX5" fmla="*/ 214019 w 557328"/>
                        <a:gd name="connsiteY5" fmla="*/ 846836 h 875046"/>
                        <a:gd name="connsiteX6" fmla="*/ 0 w 557328"/>
                        <a:gd name="connsiteY6" fmla="*/ 721007 h 875046"/>
                        <a:gd name="connsiteX7" fmla="*/ 2742 w 557328"/>
                        <a:gd name="connsiteY7" fmla="*/ 92430 h 875046"/>
                        <a:gd name="connsiteX8" fmla="*/ 95172 w 557328"/>
                        <a:gd name="connsiteY8" fmla="*/ 0 h 875046"/>
                        <a:gd name="connsiteX0" fmla="*/ 95172 w 557328"/>
                        <a:gd name="connsiteY0" fmla="*/ 0 h 874137"/>
                        <a:gd name="connsiteX1" fmla="*/ 464882 w 557328"/>
                        <a:gd name="connsiteY1" fmla="*/ 0 h 874137"/>
                        <a:gd name="connsiteX2" fmla="*/ 557312 w 557328"/>
                        <a:gd name="connsiteY2" fmla="*/ 92430 h 874137"/>
                        <a:gd name="connsiteX3" fmla="*/ 553117 w 557328"/>
                        <a:gd name="connsiteY3" fmla="*/ 714613 h 874137"/>
                        <a:gd name="connsiteX4" fmla="*/ 342568 w 557328"/>
                        <a:gd name="connsiteY4" fmla="*/ 846276 h 874137"/>
                        <a:gd name="connsiteX5" fmla="*/ 214019 w 557328"/>
                        <a:gd name="connsiteY5" fmla="*/ 846836 h 874137"/>
                        <a:gd name="connsiteX6" fmla="*/ 0 w 557328"/>
                        <a:gd name="connsiteY6" fmla="*/ 721007 h 874137"/>
                        <a:gd name="connsiteX7" fmla="*/ 2742 w 557328"/>
                        <a:gd name="connsiteY7" fmla="*/ 92430 h 874137"/>
                        <a:gd name="connsiteX8" fmla="*/ 95172 w 557328"/>
                        <a:gd name="connsiteY8" fmla="*/ 0 h 874137"/>
                        <a:gd name="connsiteX0" fmla="*/ 95172 w 557328"/>
                        <a:gd name="connsiteY0" fmla="*/ 0 h 874137"/>
                        <a:gd name="connsiteX1" fmla="*/ 464882 w 557328"/>
                        <a:gd name="connsiteY1" fmla="*/ 0 h 874137"/>
                        <a:gd name="connsiteX2" fmla="*/ 557312 w 557328"/>
                        <a:gd name="connsiteY2" fmla="*/ 92430 h 874137"/>
                        <a:gd name="connsiteX3" fmla="*/ 553117 w 557328"/>
                        <a:gd name="connsiteY3" fmla="*/ 714613 h 874137"/>
                        <a:gd name="connsiteX4" fmla="*/ 342568 w 557328"/>
                        <a:gd name="connsiteY4" fmla="*/ 846276 h 874137"/>
                        <a:gd name="connsiteX5" fmla="*/ 214019 w 557328"/>
                        <a:gd name="connsiteY5" fmla="*/ 846836 h 874137"/>
                        <a:gd name="connsiteX6" fmla="*/ 0 w 557328"/>
                        <a:gd name="connsiteY6" fmla="*/ 721007 h 874137"/>
                        <a:gd name="connsiteX7" fmla="*/ 2742 w 557328"/>
                        <a:gd name="connsiteY7" fmla="*/ 92430 h 874137"/>
                        <a:gd name="connsiteX8" fmla="*/ 95172 w 557328"/>
                        <a:gd name="connsiteY8" fmla="*/ 0 h 874137"/>
                        <a:gd name="connsiteX0" fmla="*/ 95172 w 557328"/>
                        <a:gd name="connsiteY0" fmla="*/ 0 h 875047"/>
                        <a:gd name="connsiteX1" fmla="*/ 464882 w 557328"/>
                        <a:gd name="connsiteY1" fmla="*/ 0 h 875047"/>
                        <a:gd name="connsiteX2" fmla="*/ 557312 w 557328"/>
                        <a:gd name="connsiteY2" fmla="*/ 92430 h 875047"/>
                        <a:gd name="connsiteX3" fmla="*/ 553117 w 557328"/>
                        <a:gd name="connsiteY3" fmla="*/ 714613 h 875047"/>
                        <a:gd name="connsiteX4" fmla="*/ 342568 w 557328"/>
                        <a:gd name="connsiteY4" fmla="*/ 846276 h 875047"/>
                        <a:gd name="connsiteX5" fmla="*/ 214019 w 557328"/>
                        <a:gd name="connsiteY5" fmla="*/ 846836 h 875047"/>
                        <a:gd name="connsiteX6" fmla="*/ 0 w 557328"/>
                        <a:gd name="connsiteY6" fmla="*/ 721007 h 875047"/>
                        <a:gd name="connsiteX7" fmla="*/ 2742 w 557328"/>
                        <a:gd name="connsiteY7" fmla="*/ 92430 h 875047"/>
                        <a:gd name="connsiteX8" fmla="*/ 95172 w 557328"/>
                        <a:gd name="connsiteY8" fmla="*/ 0 h 875047"/>
                        <a:gd name="connsiteX0" fmla="*/ 95172 w 554966"/>
                        <a:gd name="connsiteY0" fmla="*/ 0 h 875047"/>
                        <a:gd name="connsiteX1" fmla="*/ 464882 w 554966"/>
                        <a:gd name="connsiteY1" fmla="*/ 0 h 875047"/>
                        <a:gd name="connsiteX2" fmla="*/ 554931 w 554966"/>
                        <a:gd name="connsiteY2" fmla="*/ 94811 h 875047"/>
                        <a:gd name="connsiteX3" fmla="*/ 553117 w 554966"/>
                        <a:gd name="connsiteY3" fmla="*/ 714613 h 875047"/>
                        <a:gd name="connsiteX4" fmla="*/ 342568 w 554966"/>
                        <a:gd name="connsiteY4" fmla="*/ 846276 h 875047"/>
                        <a:gd name="connsiteX5" fmla="*/ 214019 w 554966"/>
                        <a:gd name="connsiteY5" fmla="*/ 846836 h 875047"/>
                        <a:gd name="connsiteX6" fmla="*/ 0 w 554966"/>
                        <a:gd name="connsiteY6" fmla="*/ 721007 h 875047"/>
                        <a:gd name="connsiteX7" fmla="*/ 2742 w 554966"/>
                        <a:gd name="connsiteY7" fmla="*/ 92430 h 875047"/>
                        <a:gd name="connsiteX8" fmla="*/ 95172 w 554966"/>
                        <a:gd name="connsiteY8" fmla="*/ 0 h 875047"/>
                        <a:gd name="connsiteX0" fmla="*/ 95172 w 554966"/>
                        <a:gd name="connsiteY0" fmla="*/ 0 h 875047"/>
                        <a:gd name="connsiteX1" fmla="*/ 464882 w 554966"/>
                        <a:gd name="connsiteY1" fmla="*/ 0 h 875047"/>
                        <a:gd name="connsiteX2" fmla="*/ 554931 w 554966"/>
                        <a:gd name="connsiteY2" fmla="*/ 94811 h 875047"/>
                        <a:gd name="connsiteX3" fmla="*/ 553117 w 554966"/>
                        <a:gd name="connsiteY3" fmla="*/ 714613 h 875047"/>
                        <a:gd name="connsiteX4" fmla="*/ 342568 w 554966"/>
                        <a:gd name="connsiteY4" fmla="*/ 846276 h 875047"/>
                        <a:gd name="connsiteX5" fmla="*/ 214019 w 554966"/>
                        <a:gd name="connsiteY5" fmla="*/ 846836 h 875047"/>
                        <a:gd name="connsiteX6" fmla="*/ 0 w 554966"/>
                        <a:gd name="connsiteY6" fmla="*/ 721007 h 875047"/>
                        <a:gd name="connsiteX7" fmla="*/ 2742 w 554966"/>
                        <a:gd name="connsiteY7" fmla="*/ 92430 h 875047"/>
                        <a:gd name="connsiteX8" fmla="*/ 95172 w 554966"/>
                        <a:gd name="connsiteY8" fmla="*/ 0 h 875047"/>
                        <a:gd name="connsiteX0" fmla="*/ 95172 w 555563"/>
                        <a:gd name="connsiteY0" fmla="*/ 0 h 875047"/>
                        <a:gd name="connsiteX1" fmla="*/ 464882 w 555563"/>
                        <a:gd name="connsiteY1" fmla="*/ 0 h 875047"/>
                        <a:gd name="connsiteX2" fmla="*/ 554931 w 555563"/>
                        <a:gd name="connsiteY2" fmla="*/ 94811 h 875047"/>
                        <a:gd name="connsiteX3" fmla="*/ 555499 w 555563"/>
                        <a:gd name="connsiteY3" fmla="*/ 714613 h 875047"/>
                        <a:gd name="connsiteX4" fmla="*/ 342568 w 555563"/>
                        <a:gd name="connsiteY4" fmla="*/ 846276 h 875047"/>
                        <a:gd name="connsiteX5" fmla="*/ 214019 w 555563"/>
                        <a:gd name="connsiteY5" fmla="*/ 846836 h 875047"/>
                        <a:gd name="connsiteX6" fmla="*/ 0 w 555563"/>
                        <a:gd name="connsiteY6" fmla="*/ 721007 h 875047"/>
                        <a:gd name="connsiteX7" fmla="*/ 2742 w 555563"/>
                        <a:gd name="connsiteY7" fmla="*/ 92430 h 875047"/>
                        <a:gd name="connsiteX8" fmla="*/ 95172 w 555563"/>
                        <a:gd name="connsiteY8" fmla="*/ 0 h 8750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55563" h="875047">
                          <a:moveTo>
                            <a:pt x="95172" y="0"/>
                          </a:moveTo>
                          <a:lnTo>
                            <a:pt x="464882" y="0"/>
                          </a:lnTo>
                          <a:cubicBezTo>
                            <a:pt x="515930" y="0"/>
                            <a:pt x="554931" y="43763"/>
                            <a:pt x="554931" y="94811"/>
                          </a:cubicBezTo>
                          <a:cubicBezTo>
                            <a:pt x="555249" y="213913"/>
                            <a:pt x="555741" y="318587"/>
                            <a:pt x="555499" y="714613"/>
                          </a:cubicBezTo>
                          <a:cubicBezTo>
                            <a:pt x="400789" y="722884"/>
                            <a:pt x="398093" y="749703"/>
                            <a:pt x="342568" y="846276"/>
                          </a:cubicBezTo>
                          <a:cubicBezTo>
                            <a:pt x="301448" y="882792"/>
                            <a:pt x="269187" y="886244"/>
                            <a:pt x="214019" y="846836"/>
                          </a:cubicBezTo>
                          <a:cubicBezTo>
                            <a:pt x="167344" y="775731"/>
                            <a:pt x="129540" y="721434"/>
                            <a:pt x="0" y="721007"/>
                          </a:cubicBezTo>
                          <a:lnTo>
                            <a:pt x="2742" y="92430"/>
                          </a:lnTo>
                          <a:cubicBezTo>
                            <a:pt x="2742" y="34238"/>
                            <a:pt x="44124" y="0"/>
                            <a:pt x="95172" y="0"/>
                          </a:cubicBezTo>
                          <a:close/>
                        </a:path>
                      </a:pathLst>
                    </a:custGeom>
                    <a:solidFill>
                      <a:srgbClr val="59595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6" name="Trapezoid 10"/>
                    <p:cNvSpPr/>
                    <p:nvPr/>
                  </p:nvSpPr>
                  <p:spPr>
                    <a:xfrm rot="4574501" flipV="1">
                      <a:off x="4509298" y="2631584"/>
                      <a:ext cx="222748" cy="539796"/>
                    </a:xfrm>
                    <a:custGeom>
                      <a:avLst/>
                      <a:gdLst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397667 w 476791"/>
                        <a:gd name="connsiteY3" fmla="*/ 621506 h 1106579"/>
                        <a:gd name="connsiteX4" fmla="*/ 476791 w 476791"/>
                        <a:gd name="connsiteY4" fmla="*/ 1106579 h 1106579"/>
                        <a:gd name="connsiteX5" fmla="*/ 0 w 476791"/>
                        <a:gd name="connsiteY5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50054 w 476791"/>
                        <a:gd name="connsiteY3" fmla="*/ 626269 h 1106579"/>
                        <a:gd name="connsiteX4" fmla="*/ 476791 w 476791"/>
                        <a:gd name="connsiteY4" fmla="*/ 1106579 h 1106579"/>
                        <a:gd name="connsiteX5" fmla="*/ 0 w 476791"/>
                        <a:gd name="connsiteY5" fmla="*/ 1106579 h 1106579"/>
                        <a:gd name="connsiteX0" fmla="*/ 0 w 476791"/>
                        <a:gd name="connsiteY0" fmla="*/ 1106579 h 1106579"/>
                        <a:gd name="connsiteX1" fmla="*/ 78580 w 476791"/>
                        <a:gd name="connsiteY1" fmla="*/ 619124 h 1106579"/>
                        <a:gd name="connsiteX2" fmla="*/ 176346 w 476791"/>
                        <a:gd name="connsiteY2" fmla="*/ 0 h 1106579"/>
                        <a:gd name="connsiteX3" fmla="*/ 300445 w 476791"/>
                        <a:gd name="connsiteY3" fmla="*/ 0 h 1106579"/>
                        <a:gd name="connsiteX4" fmla="*/ 450054 w 476791"/>
                        <a:gd name="connsiteY4" fmla="*/ 626269 h 1106579"/>
                        <a:gd name="connsiteX5" fmla="*/ 476791 w 476791"/>
                        <a:gd name="connsiteY5" fmla="*/ 1106579 h 1106579"/>
                        <a:gd name="connsiteX6" fmla="*/ 0 w 476791"/>
                        <a:gd name="connsiteY6" fmla="*/ 1106579 h 1106579"/>
                        <a:gd name="connsiteX0" fmla="*/ 0 w 476791"/>
                        <a:gd name="connsiteY0" fmla="*/ 1106579 h 1106579"/>
                        <a:gd name="connsiteX1" fmla="*/ 61911 w 476791"/>
                        <a:gd name="connsiteY1" fmla="*/ 614362 h 1106579"/>
                        <a:gd name="connsiteX2" fmla="*/ 176346 w 476791"/>
                        <a:gd name="connsiteY2" fmla="*/ 0 h 1106579"/>
                        <a:gd name="connsiteX3" fmla="*/ 300445 w 476791"/>
                        <a:gd name="connsiteY3" fmla="*/ 0 h 1106579"/>
                        <a:gd name="connsiteX4" fmla="*/ 450054 w 476791"/>
                        <a:gd name="connsiteY4" fmla="*/ 626269 h 1106579"/>
                        <a:gd name="connsiteX5" fmla="*/ 476791 w 476791"/>
                        <a:gd name="connsiteY5" fmla="*/ 1106579 h 1106579"/>
                        <a:gd name="connsiteX6" fmla="*/ 0 w 476791"/>
                        <a:gd name="connsiteY6" fmla="*/ 1106579 h 1106579"/>
                        <a:gd name="connsiteX0" fmla="*/ 0 w 476791"/>
                        <a:gd name="connsiteY0" fmla="*/ 1106579 h 1106579"/>
                        <a:gd name="connsiteX1" fmla="*/ 59529 w 476791"/>
                        <a:gd name="connsiteY1" fmla="*/ 614362 h 1106579"/>
                        <a:gd name="connsiteX2" fmla="*/ 176346 w 476791"/>
                        <a:gd name="connsiteY2" fmla="*/ 0 h 1106579"/>
                        <a:gd name="connsiteX3" fmla="*/ 300445 w 476791"/>
                        <a:gd name="connsiteY3" fmla="*/ 0 h 1106579"/>
                        <a:gd name="connsiteX4" fmla="*/ 450054 w 476791"/>
                        <a:gd name="connsiteY4" fmla="*/ 626269 h 1106579"/>
                        <a:gd name="connsiteX5" fmla="*/ 476791 w 476791"/>
                        <a:gd name="connsiteY5" fmla="*/ 1106579 h 1106579"/>
                        <a:gd name="connsiteX6" fmla="*/ 0 w 476791"/>
                        <a:gd name="connsiteY6" fmla="*/ 1106579 h 1106579"/>
                        <a:gd name="connsiteX0" fmla="*/ 0 w 476791"/>
                        <a:gd name="connsiteY0" fmla="*/ 1106579 h 1106579"/>
                        <a:gd name="connsiteX1" fmla="*/ 52385 w 476791"/>
                        <a:gd name="connsiteY1" fmla="*/ 614362 h 1106579"/>
                        <a:gd name="connsiteX2" fmla="*/ 176346 w 476791"/>
                        <a:gd name="connsiteY2" fmla="*/ 0 h 1106579"/>
                        <a:gd name="connsiteX3" fmla="*/ 300445 w 476791"/>
                        <a:gd name="connsiteY3" fmla="*/ 0 h 1106579"/>
                        <a:gd name="connsiteX4" fmla="*/ 450054 w 476791"/>
                        <a:gd name="connsiteY4" fmla="*/ 626269 h 1106579"/>
                        <a:gd name="connsiteX5" fmla="*/ 476791 w 476791"/>
                        <a:gd name="connsiteY5" fmla="*/ 1106579 h 1106579"/>
                        <a:gd name="connsiteX6" fmla="*/ 0 w 476791"/>
                        <a:gd name="connsiteY6" fmla="*/ 1106579 h 1106579"/>
                        <a:gd name="connsiteX0" fmla="*/ 0 w 476791"/>
                        <a:gd name="connsiteY0" fmla="*/ 1106579 h 1106579"/>
                        <a:gd name="connsiteX1" fmla="*/ 52385 w 476791"/>
                        <a:gd name="connsiteY1" fmla="*/ 614362 h 1106579"/>
                        <a:gd name="connsiteX2" fmla="*/ 176346 w 476791"/>
                        <a:gd name="connsiteY2" fmla="*/ 0 h 1106579"/>
                        <a:gd name="connsiteX3" fmla="*/ 300445 w 476791"/>
                        <a:gd name="connsiteY3" fmla="*/ 0 h 1106579"/>
                        <a:gd name="connsiteX4" fmla="*/ 450054 w 476791"/>
                        <a:gd name="connsiteY4" fmla="*/ 611981 h 1106579"/>
                        <a:gd name="connsiteX5" fmla="*/ 476791 w 476791"/>
                        <a:gd name="connsiteY5" fmla="*/ 1106579 h 1106579"/>
                        <a:gd name="connsiteX6" fmla="*/ 0 w 476791"/>
                        <a:gd name="connsiteY6" fmla="*/ 1106579 h 1106579"/>
                        <a:gd name="connsiteX0" fmla="*/ 0 w 476791"/>
                        <a:gd name="connsiteY0" fmla="*/ 1106579 h 1106579"/>
                        <a:gd name="connsiteX1" fmla="*/ 52385 w 476791"/>
                        <a:gd name="connsiteY1" fmla="*/ 614362 h 1106579"/>
                        <a:gd name="connsiteX2" fmla="*/ 176346 w 476791"/>
                        <a:gd name="connsiteY2" fmla="*/ 0 h 1106579"/>
                        <a:gd name="connsiteX3" fmla="*/ 300445 w 476791"/>
                        <a:gd name="connsiteY3" fmla="*/ 0 h 1106579"/>
                        <a:gd name="connsiteX4" fmla="*/ 450054 w 476791"/>
                        <a:gd name="connsiteY4" fmla="*/ 619124 h 1106579"/>
                        <a:gd name="connsiteX5" fmla="*/ 476791 w 476791"/>
                        <a:gd name="connsiteY5" fmla="*/ 1106579 h 1106579"/>
                        <a:gd name="connsiteX6" fmla="*/ 0 w 476791"/>
                        <a:gd name="connsiteY6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50054 w 476791"/>
                        <a:gd name="connsiteY3" fmla="*/ 619124 h 1106579"/>
                        <a:gd name="connsiteX4" fmla="*/ 476791 w 476791"/>
                        <a:gd name="connsiteY4" fmla="*/ 1106579 h 1106579"/>
                        <a:gd name="connsiteX5" fmla="*/ 0 w 476791"/>
                        <a:gd name="connsiteY5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  <a:gd name="connsiteX0" fmla="*/ 0 w 476791"/>
                        <a:gd name="connsiteY0" fmla="*/ 1106579 h 1106579"/>
                        <a:gd name="connsiteX1" fmla="*/ 176346 w 476791"/>
                        <a:gd name="connsiteY1" fmla="*/ 0 h 1106579"/>
                        <a:gd name="connsiteX2" fmla="*/ 300445 w 476791"/>
                        <a:gd name="connsiteY2" fmla="*/ 0 h 1106579"/>
                        <a:gd name="connsiteX3" fmla="*/ 476791 w 476791"/>
                        <a:gd name="connsiteY3" fmla="*/ 1106579 h 1106579"/>
                        <a:gd name="connsiteX4" fmla="*/ 0 w 476791"/>
                        <a:gd name="connsiteY4" fmla="*/ 1106579 h 1106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791" h="1106579">
                          <a:moveTo>
                            <a:pt x="0" y="1106579"/>
                          </a:moveTo>
                          <a:cubicBezTo>
                            <a:pt x="20682" y="723432"/>
                            <a:pt x="84227" y="368860"/>
                            <a:pt x="176346" y="0"/>
                          </a:cubicBezTo>
                          <a:lnTo>
                            <a:pt x="300445" y="0"/>
                          </a:lnTo>
                          <a:cubicBezTo>
                            <a:pt x="392564" y="361716"/>
                            <a:pt x="451346" y="716287"/>
                            <a:pt x="476791" y="1106579"/>
                          </a:cubicBezTo>
                          <a:lnTo>
                            <a:pt x="0" y="1106579"/>
                          </a:lnTo>
                          <a:close/>
                        </a:path>
                      </a:pathLst>
                    </a:custGeom>
                    <a:solidFill>
                      <a:srgbClr val="7F7F7F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" name="Isosceles Triangle 36"/>
                    <p:cNvSpPr/>
                    <p:nvPr/>
                  </p:nvSpPr>
                  <p:spPr>
                    <a:xfrm rot="4574501" flipV="1">
                      <a:off x="4290897" y="2922967"/>
                      <a:ext cx="61891" cy="103381"/>
                    </a:xfrm>
                    <a:prstGeom prst="triangle">
                      <a:avLst/>
                    </a:prstGeom>
                    <a:solidFill>
                      <a:srgbClr val="262626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6814364" y="3687489"/>
                    <a:ext cx="1101097" cy="426555"/>
                    <a:chOff x="6568700" y="3880783"/>
                    <a:chExt cx="1101097" cy="426555"/>
                  </a:xfrm>
                </p:grpSpPr>
                <p:sp>
                  <p:nvSpPr>
                    <p:cNvPr id="27" name="Freeform 26"/>
                    <p:cNvSpPr/>
                    <p:nvPr/>
                  </p:nvSpPr>
                  <p:spPr>
                    <a:xfrm rot="15300000">
                      <a:off x="6930188" y="3519295"/>
                      <a:ext cx="378122" cy="1101097"/>
                    </a:xfrm>
                    <a:custGeom>
                      <a:avLst/>
                      <a:gdLst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15576 w 1193164"/>
                        <a:gd name="connsiteY5" fmla="*/ 1402652 h 1751652"/>
                        <a:gd name="connsiteX6" fmla="*/ 15203 w 1193164"/>
                        <a:gd name="connsiteY6" fmla="*/ 1399133 h 1751652"/>
                        <a:gd name="connsiteX7" fmla="*/ 12996 w 1193164"/>
                        <a:gd name="connsiteY7" fmla="*/ 1395860 h 1751652"/>
                        <a:gd name="connsiteX8" fmla="*/ 0 w 1193164"/>
                        <a:gd name="connsiteY8" fmla="*/ 1331490 h 1751652"/>
                        <a:gd name="connsiteX9" fmla="*/ 0 w 1193164"/>
                        <a:gd name="connsiteY9" fmla="*/ 336666 h 1751652"/>
                        <a:gd name="connsiteX10" fmla="*/ 165371 w 1193164"/>
                        <a:gd name="connsiteY10" fmla="*/ 171295 h 1751652"/>
                        <a:gd name="connsiteX11" fmla="*/ 330742 w 1193164"/>
                        <a:gd name="connsiteY11" fmla="*/ 336666 h 1751652"/>
                        <a:gd name="connsiteX12" fmla="*/ 330742 w 1193164"/>
                        <a:gd name="connsiteY12" fmla="*/ 930909 h 1751652"/>
                        <a:gd name="connsiteX13" fmla="*/ 346034 w 1193164"/>
                        <a:gd name="connsiteY13" fmla="*/ 977785 h 1751652"/>
                        <a:gd name="connsiteX14" fmla="*/ 662892 w 1193164"/>
                        <a:gd name="connsiteY14" fmla="*/ 1063473 h 1751652"/>
                        <a:gd name="connsiteX15" fmla="*/ 761317 w 1193164"/>
                        <a:gd name="connsiteY15" fmla="*/ 491973 h 1751652"/>
                        <a:gd name="connsiteX16" fmla="*/ 523192 w 1193164"/>
                        <a:gd name="connsiteY16" fmla="*/ 412598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15576 w 1193164"/>
                        <a:gd name="connsiteY5" fmla="*/ 1402652 h 1751652"/>
                        <a:gd name="connsiteX6" fmla="*/ 15203 w 1193164"/>
                        <a:gd name="connsiteY6" fmla="*/ 1399133 h 1751652"/>
                        <a:gd name="connsiteX7" fmla="*/ 0 w 1193164"/>
                        <a:gd name="connsiteY7" fmla="*/ 1331490 h 1751652"/>
                        <a:gd name="connsiteX8" fmla="*/ 0 w 1193164"/>
                        <a:gd name="connsiteY8" fmla="*/ 336666 h 1751652"/>
                        <a:gd name="connsiteX9" fmla="*/ 165371 w 1193164"/>
                        <a:gd name="connsiteY9" fmla="*/ 171295 h 1751652"/>
                        <a:gd name="connsiteX10" fmla="*/ 330742 w 1193164"/>
                        <a:gd name="connsiteY10" fmla="*/ 336666 h 1751652"/>
                        <a:gd name="connsiteX11" fmla="*/ 330742 w 1193164"/>
                        <a:gd name="connsiteY11" fmla="*/ 930909 h 1751652"/>
                        <a:gd name="connsiteX12" fmla="*/ 346034 w 1193164"/>
                        <a:gd name="connsiteY12" fmla="*/ 977785 h 1751652"/>
                        <a:gd name="connsiteX13" fmla="*/ 662892 w 1193164"/>
                        <a:gd name="connsiteY13" fmla="*/ 1063473 h 1751652"/>
                        <a:gd name="connsiteX14" fmla="*/ 761317 w 1193164"/>
                        <a:gd name="connsiteY14" fmla="*/ 491973 h 1751652"/>
                        <a:gd name="connsiteX15" fmla="*/ 523192 w 1193164"/>
                        <a:gd name="connsiteY15" fmla="*/ 412598 h 1751652"/>
                        <a:gd name="connsiteX16" fmla="*/ 211990 w 1193164"/>
                        <a:gd name="connsiteY16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15576 w 1193164"/>
                        <a:gd name="connsiteY5" fmla="*/ 1402652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15576 w 1193164"/>
                        <a:gd name="connsiteY6" fmla="*/ 1402652 h 1751652"/>
                        <a:gd name="connsiteX7" fmla="*/ 0 w 1193164"/>
                        <a:gd name="connsiteY7" fmla="*/ 1331490 h 1751652"/>
                        <a:gd name="connsiteX8" fmla="*/ 0 w 1193164"/>
                        <a:gd name="connsiteY8" fmla="*/ 336666 h 1751652"/>
                        <a:gd name="connsiteX9" fmla="*/ 165371 w 1193164"/>
                        <a:gd name="connsiteY9" fmla="*/ 171295 h 1751652"/>
                        <a:gd name="connsiteX10" fmla="*/ 330742 w 1193164"/>
                        <a:gd name="connsiteY10" fmla="*/ 336666 h 1751652"/>
                        <a:gd name="connsiteX11" fmla="*/ 330742 w 1193164"/>
                        <a:gd name="connsiteY11" fmla="*/ 930909 h 1751652"/>
                        <a:gd name="connsiteX12" fmla="*/ 346034 w 1193164"/>
                        <a:gd name="connsiteY12" fmla="*/ 977785 h 1751652"/>
                        <a:gd name="connsiteX13" fmla="*/ 662892 w 1193164"/>
                        <a:gd name="connsiteY13" fmla="*/ 1063473 h 1751652"/>
                        <a:gd name="connsiteX14" fmla="*/ 761317 w 1193164"/>
                        <a:gd name="connsiteY14" fmla="*/ 491973 h 1751652"/>
                        <a:gd name="connsiteX15" fmla="*/ 523192 w 1193164"/>
                        <a:gd name="connsiteY15" fmla="*/ 412598 h 1751652"/>
                        <a:gd name="connsiteX16" fmla="*/ 211990 w 1193164"/>
                        <a:gd name="connsiteY16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15576 w 1193164"/>
                        <a:gd name="connsiteY6" fmla="*/ 1402652 h 1751652"/>
                        <a:gd name="connsiteX7" fmla="*/ 0 w 1193164"/>
                        <a:gd name="connsiteY7" fmla="*/ 1331490 h 1751652"/>
                        <a:gd name="connsiteX8" fmla="*/ 0 w 1193164"/>
                        <a:gd name="connsiteY8" fmla="*/ 336666 h 1751652"/>
                        <a:gd name="connsiteX9" fmla="*/ 165371 w 1193164"/>
                        <a:gd name="connsiteY9" fmla="*/ 171295 h 1751652"/>
                        <a:gd name="connsiteX10" fmla="*/ 330742 w 1193164"/>
                        <a:gd name="connsiteY10" fmla="*/ 336666 h 1751652"/>
                        <a:gd name="connsiteX11" fmla="*/ 330742 w 1193164"/>
                        <a:gd name="connsiteY11" fmla="*/ 930909 h 1751652"/>
                        <a:gd name="connsiteX12" fmla="*/ 346034 w 1193164"/>
                        <a:gd name="connsiteY12" fmla="*/ 977785 h 1751652"/>
                        <a:gd name="connsiteX13" fmla="*/ 662892 w 1193164"/>
                        <a:gd name="connsiteY13" fmla="*/ 1063473 h 1751652"/>
                        <a:gd name="connsiteX14" fmla="*/ 761317 w 1193164"/>
                        <a:gd name="connsiteY14" fmla="*/ 491973 h 1751652"/>
                        <a:gd name="connsiteX15" fmla="*/ 523192 w 1193164"/>
                        <a:gd name="connsiteY15" fmla="*/ 412598 h 1751652"/>
                        <a:gd name="connsiteX16" fmla="*/ 211990 w 1193164"/>
                        <a:gd name="connsiteY16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51652"/>
                        <a:gd name="connsiteX1" fmla="*/ 1001400 w 1193164"/>
                        <a:gd name="connsiteY1" fmla="*/ 288925 h 1751652"/>
                        <a:gd name="connsiteX2" fmla="*/ 1193117 w 1193164"/>
                        <a:gd name="connsiteY2" fmla="*/ 1126973 h 1751652"/>
                        <a:gd name="connsiteX3" fmla="*/ 702950 w 1193164"/>
                        <a:gd name="connsiteY3" fmla="*/ 1751652 h 1751652"/>
                        <a:gd name="connsiteX4" fmla="*/ 97690 w 1193164"/>
                        <a:gd name="connsiteY4" fmla="*/ 1751652 h 1751652"/>
                        <a:gd name="connsiteX5" fmla="*/ 88218 w 1193164"/>
                        <a:gd name="connsiteY5" fmla="*/ 1676248 h 1751652"/>
                        <a:gd name="connsiteX6" fmla="*/ 0 w 1193164"/>
                        <a:gd name="connsiteY6" fmla="*/ 1331490 h 1751652"/>
                        <a:gd name="connsiteX7" fmla="*/ 0 w 1193164"/>
                        <a:gd name="connsiteY7" fmla="*/ 336666 h 1751652"/>
                        <a:gd name="connsiteX8" fmla="*/ 165371 w 1193164"/>
                        <a:gd name="connsiteY8" fmla="*/ 171295 h 1751652"/>
                        <a:gd name="connsiteX9" fmla="*/ 330742 w 1193164"/>
                        <a:gd name="connsiteY9" fmla="*/ 336666 h 1751652"/>
                        <a:gd name="connsiteX10" fmla="*/ 330742 w 1193164"/>
                        <a:gd name="connsiteY10" fmla="*/ 930909 h 1751652"/>
                        <a:gd name="connsiteX11" fmla="*/ 346034 w 1193164"/>
                        <a:gd name="connsiteY11" fmla="*/ 977785 h 1751652"/>
                        <a:gd name="connsiteX12" fmla="*/ 662892 w 1193164"/>
                        <a:gd name="connsiteY12" fmla="*/ 1063473 h 1751652"/>
                        <a:gd name="connsiteX13" fmla="*/ 761317 w 1193164"/>
                        <a:gd name="connsiteY13" fmla="*/ 491973 h 1751652"/>
                        <a:gd name="connsiteX14" fmla="*/ 523192 w 1193164"/>
                        <a:gd name="connsiteY14" fmla="*/ 412598 h 1751652"/>
                        <a:gd name="connsiteX15" fmla="*/ 211990 w 1193164"/>
                        <a:gd name="connsiteY15" fmla="*/ 0 h 1751652"/>
                        <a:gd name="connsiteX0" fmla="*/ 211990 w 1193164"/>
                        <a:gd name="connsiteY0" fmla="*/ 0 h 1770615"/>
                        <a:gd name="connsiteX1" fmla="*/ 1001400 w 1193164"/>
                        <a:gd name="connsiteY1" fmla="*/ 307888 h 1770615"/>
                        <a:gd name="connsiteX2" fmla="*/ 1193117 w 1193164"/>
                        <a:gd name="connsiteY2" fmla="*/ 1145936 h 1770615"/>
                        <a:gd name="connsiteX3" fmla="*/ 702950 w 1193164"/>
                        <a:gd name="connsiteY3" fmla="*/ 1770615 h 1770615"/>
                        <a:gd name="connsiteX4" fmla="*/ 97690 w 1193164"/>
                        <a:gd name="connsiteY4" fmla="*/ 1770615 h 1770615"/>
                        <a:gd name="connsiteX5" fmla="*/ 88218 w 1193164"/>
                        <a:gd name="connsiteY5" fmla="*/ 1695211 h 1770615"/>
                        <a:gd name="connsiteX6" fmla="*/ 0 w 1193164"/>
                        <a:gd name="connsiteY6" fmla="*/ 1350453 h 1770615"/>
                        <a:gd name="connsiteX7" fmla="*/ 0 w 1193164"/>
                        <a:gd name="connsiteY7" fmla="*/ 355629 h 1770615"/>
                        <a:gd name="connsiteX8" fmla="*/ 165371 w 1193164"/>
                        <a:gd name="connsiteY8" fmla="*/ 190258 h 1770615"/>
                        <a:gd name="connsiteX9" fmla="*/ 330742 w 1193164"/>
                        <a:gd name="connsiteY9" fmla="*/ 355629 h 1770615"/>
                        <a:gd name="connsiteX10" fmla="*/ 330742 w 1193164"/>
                        <a:gd name="connsiteY10" fmla="*/ 949872 h 1770615"/>
                        <a:gd name="connsiteX11" fmla="*/ 346034 w 1193164"/>
                        <a:gd name="connsiteY11" fmla="*/ 996748 h 1770615"/>
                        <a:gd name="connsiteX12" fmla="*/ 662892 w 1193164"/>
                        <a:gd name="connsiteY12" fmla="*/ 1082436 h 1770615"/>
                        <a:gd name="connsiteX13" fmla="*/ 761317 w 1193164"/>
                        <a:gd name="connsiteY13" fmla="*/ 510936 h 1770615"/>
                        <a:gd name="connsiteX14" fmla="*/ 523192 w 1193164"/>
                        <a:gd name="connsiteY14" fmla="*/ 431561 h 1770615"/>
                        <a:gd name="connsiteX15" fmla="*/ 211990 w 1193164"/>
                        <a:gd name="connsiteY15" fmla="*/ 0 h 1770615"/>
                        <a:gd name="connsiteX0" fmla="*/ 211990 w 1193164"/>
                        <a:gd name="connsiteY0" fmla="*/ 0 h 1770615"/>
                        <a:gd name="connsiteX1" fmla="*/ 1001400 w 1193164"/>
                        <a:gd name="connsiteY1" fmla="*/ 307888 h 1770615"/>
                        <a:gd name="connsiteX2" fmla="*/ 1193117 w 1193164"/>
                        <a:gd name="connsiteY2" fmla="*/ 1145936 h 1770615"/>
                        <a:gd name="connsiteX3" fmla="*/ 702950 w 1193164"/>
                        <a:gd name="connsiteY3" fmla="*/ 1770615 h 1770615"/>
                        <a:gd name="connsiteX4" fmla="*/ 97690 w 1193164"/>
                        <a:gd name="connsiteY4" fmla="*/ 1770615 h 1770615"/>
                        <a:gd name="connsiteX5" fmla="*/ 88218 w 1193164"/>
                        <a:gd name="connsiteY5" fmla="*/ 1695211 h 1770615"/>
                        <a:gd name="connsiteX6" fmla="*/ 0 w 1193164"/>
                        <a:gd name="connsiteY6" fmla="*/ 1350453 h 1770615"/>
                        <a:gd name="connsiteX7" fmla="*/ 0 w 1193164"/>
                        <a:gd name="connsiteY7" fmla="*/ 355629 h 1770615"/>
                        <a:gd name="connsiteX8" fmla="*/ 165371 w 1193164"/>
                        <a:gd name="connsiteY8" fmla="*/ 190258 h 1770615"/>
                        <a:gd name="connsiteX9" fmla="*/ 330742 w 1193164"/>
                        <a:gd name="connsiteY9" fmla="*/ 355629 h 1770615"/>
                        <a:gd name="connsiteX10" fmla="*/ 330742 w 1193164"/>
                        <a:gd name="connsiteY10" fmla="*/ 949872 h 1770615"/>
                        <a:gd name="connsiteX11" fmla="*/ 346034 w 1193164"/>
                        <a:gd name="connsiteY11" fmla="*/ 996748 h 1770615"/>
                        <a:gd name="connsiteX12" fmla="*/ 662892 w 1193164"/>
                        <a:gd name="connsiteY12" fmla="*/ 1082436 h 1770615"/>
                        <a:gd name="connsiteX13" fmla="*/ 761317 w 1193164"/>
                        <a:gd name="connsiteY13" fmla="*/ 510936 h 1770615"/>
                        <a:gd name="connsiteX14" fmla="*/ 533858 w 1193164"/>
                        <a:gd name="connsiteY14" fmla="*/ 428005 h 1770615"/>
                        <a:gd name="connsiteX15" fmla="*/ 211990 w 1193164"/>
                        <a:gd name="connsiteY15" fmla="*/ 0 h 1770615"/>
                        <a:gd name="connsiteX0" fmla="*/ 211990 w 1193164"/>
                        <a:gd name="connsiteY0" fmla="*/ 0 h 1770615"/>
                        <a:gd name="connsiteX1" fmla="*/ 1001400 w 1193164"/>
                        <a:gd name="connsiteY1" fmla="*/ 307888 h 1770615"/>
                        <a:gd name="connsiteX2" fmla="*/ 1193117 w 1193164"/>
                        <a:gd name="connsiteY2" fmla="*/ 1145936 h 1770615"/>
                        <a:gd name="connsiteX3" fmla="*/ 702950 w 1193164"/>
                        <a:gd name="connsiteY3" fmla="*/ 1770615 h 1770615"/>
                        <a:gd name="connsiteX4" fmla="*/ 97690 w 1193164"/>
                        <a:gd name="connsiteY4" fmla="*/ 1770615 h 1770615"/>
                        <a:gd name="connsiteX5" fmla="*/ 88218 w 1193164"/>
                        <a:gd name="connsiteY5" fmla="*/ 1695211 h 1770615"/>
                        <a:gd name="connsiteX6" fmla="*/ 0 w 1193164"/>
                        <a:gd name="connsiteY6" fmla="*/ 1350453 h 1770615"/>
                        <a:gd name="connsiteX7" fmla="*/ 0 w 1193164"/>
                        <a:gd name="connsiteY7" fmla="*/ 355629 h 1770615"/>
                        <a:gd name="connsiteX8" fmla="*/ 165371 w 1193164"/>
                        <a:gd name="connsiteY8" fmla="*/ 190258 h 1770615"/>
                        <a:gd name="connsiteX9" fmla="*/ 330742 w 1193164"/>
                        <a:gd name="connsiteY9" fmla="*/ 355629 h 1770615"/>
                        <a:gd name="connsiteX10" fmla="*/ 330742 w 1193164"/>
                        <a:gd name="connsiteY10" fmla="*/ 949872 h 1770615"/>
                        <a:gd name="connsiteX11" fmla="*/ 346034 w 1193164"/>
                        <a:gd name="connsiteY11" fmla="*/ 996748 h 1770615"/>
                        <a:gd name="connsiteX12" fmla="*/ 662892 w 1193164"/>
                        <a:gd name="connsiteY12" fmla="*/ 1082436 h 1770615"/>
                        <a:gd name="connsiteX13" fmla="*/ 761317 w 1193164"/>
                        <a:gd name="connsiteY13" fmla="*/ 510936 h 1770615"/>
                        <a:gd name="connsiteX14" fmla="*/ 211990 w 1193164"/>
                        <a:gd name="connsiteY14" fmla="*/ 0 h 1770615"/>
                        <a:gd name="connsiteX0" fmla="*/ 761317 w 1193164"/>
                        <a:gd name="connsiteY0" fmla="*/ 320678 h 1580357"/>
                        <a:gd name="connsiteX1" fmla="*/ 1001400 w 1193164"/>
                        <a:gd name="connsiteY1" fmla="*/ 117630 h 1580357"/>
                        <a:gd name="connsiteX2" fmla="*/ 1193117 w 1193164"/>
                        <a:gd name="connsiteY2" fmla="*/ 955678 h 1580357"/>
                        <a:gd name="connsiteX3" fmla="*/ 702950 w 1193164"/>
                        <a:gd name="connsiteY3" fmla="*/ 1580357 h 1580357"/>
                        <a:gd name="connsiteX4" fmla="*/ 97690 w 1193164"/>
                        <a:gd name="connsiteY4" fmla="*/ 1580357 h 1580357"/>
                        <a:gd name="connsiteX5" fmla="*/ 88218 w 1193164"/>
                        <a:gd name="connsiteY5" fmla="*/ 1504953 h 1580357"/>
                        <a:gd name="connsiteX6" fmla="*/ 0 w 1193164"/>
                        <a:gd name="connsiteY6" fmla="*/ 1160195 h 1580357"/>
                        <a:gd name="connsiteX7" fmla="*/ 0 w 1193164"/>
                        <a:gd name="connsiteY7" fmla="*/ 165371 h 1580357"/>
                        <a:gd name="connsiteX8" fmla="*/ 165371 w 1193164"/>
                        <a:gd name="connsiteY8" fmla="*/ 0 h 1580357"/>
                        <a:gd name="connsiteX9" fmla="*/ 330742 w 1193164"/>
                        <a:gd name="connsiteY9" fmla="*/ 165371 h 1580357"/>
                        <a:gd name="connsiteX10" fmla="*/ 330742 w 1193164"/>
                        <a:gd name="connsiteY10" fmla="*/ 759614 h 1580357"/>
                        <a:gd name="connsiteX11" fmla="*/ 346034 w 1193164"/>
                        <a:gd name="connsiteY11" fmla="*/ 806490 h 1580357"/>
                        <a:gd name="connsiteX12" fmla="*/ 662892 w 1193164"/>
                        <a:gd name="connsiteY12" fmla="*/ 892178 h 1580357"/>
                        <a:gd name="connsiteX13" fmla="*/ 761317 w 1193164"/>
                        <a:gd name="connsiteY13" fmla="*/ 320678 h 1580357"/>
                        <a:gd name="connsiteX0" fmla="*/ 662892 w 1193164"/>
                        <a:gd name="connsiteY0" fmla="*/ 892178 h 1580357"/>
                        <a:gd name="connsiteX1" fmla="*/ 1001400 w 1193164"/>
                        <a:gd name="connsiteY1" fmla="*/ 117630 h 1580357"/>
                        <a:gd name="connsiteX2" fmla="*/ 1193117 w 1193164"/>
                        <a:gd name="connsiteY2" fmla="*/ 955678 h 1580357"/>
                        <a:gd name="connsiteX3" fmla="*/ 702950 w 1193164"/>
                        <a:gd name="connsiteY3" fmla="*/ 1580357 h 1580357"/>
                        <a:gd name="connsiteX4" fmla="*/ 97690 w 1193164"/>
                        <a:gd name="connsiteY4" fmla="*/ 1580357 h 1580357"/>
                        <a:gd name="connsiteX5" fmla="*/ 88218 w 1193164"/>
                        <a:gd name="connsiteY5" fmla="*/ 1504953 h 1580357"/>
                        <a:gd name="connsiteX6" fmla="*/ 0 w 1193164"/>
                        <a:gd name="connsiteY6" fmla="*/ 1160195 h 1580357"/>
                        <a:gd name="connsiteX7" fmla="*/ 0 w 1193164"/>
                        <a:gd name="connsiteY7" fmla="*/ 165371 h 1580357"/>
                        <a:gd name="connsiteX8" fmla="*/ 165371 w 1193164"/>
                        <a:gd name="connsiteY8" fmla="*/ 0 h 1580357"/>
                        <a:gd name="connsiteX9" fmla="*/ 330742 w 1193164"/>
                        <a:gd name="connsiteY9" fmla="*/ 165371 h 1580357"/>
                        <a:gd name="connsiteX10" fmla="*/ 330742 w 1193164"/>
                        <a:gd name="connsiteY10" fmla="*/ 759614 h 1580357"/>
                        <a:gd name="connsiteX11" fmla="*/ 346034 w 1193164"/>
                        <a:gd name="connsiteY11" fmla="*/ 806490 h 1580357"/>
                        <a:gd name="connsiteX12" fmla="*/ 662892 w 1193164"/>
                        <a:gd name="connsiteY12" fmla="*/ 892178 h 1580357"/>
                        <a:gd name="connsiteX0" fmla="*/ 662892 w 1193117"/>
                        <a:gd name="connsiteY0" fmla="*/ 892178 h 1580357"/>
                        <a:gd name="connsiteX1" fmla="*/ 1193117 w 1193117"/>
                        <a:gd name="connsiteY1" fmla="*/ 955678 h 1580357"/>
                        <a:gd name="connsiteX2" fmla="*/ 702950 w 1193117"/>
                        <a:gd name="connsiteY2" fmla="*/ 1580357 h 1580357"/>
                        <a:gd name="connsiteX3" fmla="*/ 97690 w 1193117"/>
                        <a:gd name="connsiteY3" fmla="*/ 1580357 h 1580357"/>
                        <a:gd name="connsiteX4" fmla="*/ 88218 w 1193117"/>
                        <a:gd name="connsiteY4" fmla="*/ 1504953 h 1580357"/>
                        <a:gd name="connsiteX5" fmla="*/ 0 w 1193117"/>
                        <a:gd name="connsiteY5" fmla="*/ 1160195 h 1580357"/>
                        <a:gd name="connsiteX6" fmla="*/ 0 w 1193117"/>
                        <a:gd name="connsiteY6" fmla="*/ 165371 h 1580357"/>
                        <a:gd name="connsiteX7" fmla="*/ 165371 w 1193117"/>
                        <a:gd name="connsiteY7" fmla="*/ 0 h 1580357"/>
                        <a:gd name="connsiteX8" fmla="*/ 330742 w 1193117"/>
                        <a:gd name="connsiteY8" fmla="*/ 165371 h 1580357"/>
                        <a:gd name="connsiteX9" fmla="*/ 330742 w 1193117"/>
                        <a:gd name="connsiteY9" fmla="*/ 759614 h 1580357"/>
                        <a:gd name="connsiteX10" fmla="*/ 346034 w 1193117"/>
                        <a:gd name="connsiteY10" fmla="*/ 806490 h 1580357"/>
                        <a:gd name="connsiteX11" fmla="*/ 662892 w 1193117"/>
                        <a:gd name="connsiteY11" fmla="*/ 892178 h 1580357"/>
                        <a:gd name="connsiteX0" fmla="*/ 346034 w 1193117"/>
                        <a:gd name="connsiteY0" fmla="*/ 806490 h 1580357"/>
                        <a:gd name="connsiteX1" fmla="*/ 1193117 w 1193117"/>
                        <a:gd name="connsiteY1" fmla="*/ 955678 h 1580357"/>
                        <a:gd name="connsiteX2" fmla="*/ 702950 w 1193117"/>
                        <a:gd name="connsiteY2" fmla="*/ 1580357 h 1580357"/>
                        <a:gd name="connsiteX3" fmla="*/ 97690 w 1193117"/>
                        <a:gd name="connsiteY3" fmla="*/ 1580357 h 1580357"/>
                        <a:gd name="connsiteX4" fmla="*/ 88218 w 1193117"/>
                        <a:gd name="connsiteY4" fmla="*/ 1504953 h 1580357"/>
                        <a:gd name="connsiteX5" fmla="*/ 0 w 1193117"/>
                        <a:gd name="connsiteY5" fmla="*/ 1160195 h 1580357"/>
                        <a:gd name="connsiteX6" fmla="*/ 0 w 1193117"/>
                        <a:gd name="connsiteY6" fmla="*/ 165371 h 1580357"/>
                        <a:gd name="connsiteX7" fmla="*/ 165371 w 1193117"/>
                        <a:gd name="connsiteY7" fmla="*/ 0 h 1580357"/>
                        <a:gd name="connsiteX8" fmla="*/ 330742 w 1193117"/>
                        <a:gd name="connsiteY8" fmla="*/ 165371 h 1580357"/>
                        <a:gd name="connsiteX9" fmla="*/ 330742 w 1193117"/>
                        <a:gd name="connsiteY9" fmla="*/ 759614 h 1580357"/>
                        <a:gd name="connsiteX10" fmla="*/ 346034 w 1193117"/>
                        <a:gd name="connsiteY10" fmla="*/ 806490 h 1580357"/>
                        <a:gd name="connsiteX0" fmla="*/ 346034 w 706467"/>
                        <a:gd name="connsiteY0" fmla="*/ 806490 h 1580357"/>
                        <a:gd name="connsiteX1" fmla="*/ 702950 w 706467"/>
                        <a:gd name="connsiteY1" fmla="*/ 1580357 h 1580357"/>
                        <a:gd name="connsiteX2" fmla="*/ 97690 w 706467"/>
                        <a:gd name="connsiteY2" fmla="*/ 1580357 h 1580357"/>
                        <a:gd name="connsiteX3" fmla="*/ 88218 w 706467"/>
                        <a:gd name="connsiteY3" fmla="*/ 1504953 h 1580357"/>
                        <a:gd name="connsiteX4" fmla="*/ 0 w 706467"/>
                        <a:gd name="connsiteY4" fmla="*/ 1160195 h 1580357"/>
                        <a:gd name="connsiteX5" fmla="*/ 0 w 706467"/>
                        <a:gd name="connsiteY5" fmla="*/ 165371 h 1580357"/>
                        <a:gd name="connsiteX6" fmla="*/ 165371 w 706467"/>
                        <a:gd name="connsiteY6" fmla="*/ 0 h 1580357"/>
                        <a:gd name="connsiteX7" fmla="*/ 330742 w 706467"/>
                        <a:gd name="connsiteY7" fmla="*/ 165371 h 1580357"/>
                        <a:gd name="connsiteX8" fmla="*/ 330742 w 706467"/>
                        <a:gd name="connsiteY8" fmla="*/ 759614 h 1580357"/>
                        <a:gd name="connsiteX9" fmla="*/ 346034 w 706467"/>
                        <a:gd name="connsiteY9" fmla="*/ 806490 h 1580357"/>
                        <a:gd name="connsiteX0" fmla="*/ 346034 w 346034"/>
                        <a:gd name="connsiteY0" fmla="*/ 806490 h 1580357"/>
                        <a:gd name="connsiteX1" fmla="*/ 97690 w 346034"/>
                        <a:gd name="connsiteY1" fmla="*/ 1580357 h 1580357"/>
                        <a:gd name="connsiteX2" fmla="*/ 88218 w 346034"/>
                        <a:gd name="connsiteY2" fmla="*/ 1504953 h 1580357"/>
                        <a:gd name="connsiteX3" fmla="*/ 0 w 346034"/>
                        <a:gd name="connsiteY3" fmla="*/ 1160195 h 1580357"/>
                        <a:gd name="connsiteX4" fmla="*/ 0 w 346034"/>
                        <a:gd name="connsiteY4" fmla="*/ 165371 h 1580357"/>
                        <a:gd name="connsiteX5" fmla="*/ 165371 w 346034"/>
                        <a:gd name="connsiteY5" fmla="*/ 0 h 1580357"/>
                        <a:gd name="connsiteX6" fmla="*/ 330742 w 346034"/>
                        <a:gd name="connsiteY6" fmla="*/ 165371 h 1580357"/>
                        <a:gd name="connsiteX7" fmla="*/ 330742 w 346034"/>
                        <a:gd name="connsiteY7" fmla="*/ 759614 h 1580357"/>
                        <a:gd name="connsiteX8" fmla="*/ 346034 w 346034"/>
                        <a:gd name="connsiteY8" fmla="*/ 806490 h 1580357"/>
                        <a:gd name="connsiteX0" fmla="*/ 346034 w 346034"/>
                        <a:gd name="connsiteY0" fmla="*/ 806490 h 1504953"/>
                        <a:gd name="connsiteX1" fmla="*/ 88218 w 346034"/>
                        <a:gd name="connsiteY1" fmla="*/ 1504953 h 1504953"/>
                        <a:gd name="connsiteX2" fmla="*/ 0 w 346034"/>
                        <a:gd name="connsiteY2" fmla="*/ 1160195 h 1504953"/>
                        <a:gd name="connsiteX3" fmla="*/ 0 w 346034"/>
                        <a:gd name="connsiteY3" fmla="*/ 165371 h 1504953"/>
                        <a:gd name="connsiteX4" fmla="*/ 165371 w 346034"/>
                        <a:gd name="connsiteY4" fmla="*/ 0 h 1504953"/>
                        <a:gd name="connsiteX5" fmla="*/ 330742 w 346034"/>
                        <a:gd name="connsiteY5" fmla="*/ 165371 h 1504953"/>
                        <a:gd name="connsiteX6" fmla="*/ 330742 w 346034"/>
                        <a:gd name="connsiteY6" fmla="*/ 759614 h 1504953"/>
                        <a:gd name="connsiteX7" fmla="*/ 346034 w 346034"/>
                        <a:gd name="connsiteY7" fmla="*/ 806490 h 1504953"/>
                        <a:gd name="connsiteX0" fmla="*/ 346034 w 346034"/>
                        <a:gd name="connsiteY0" fmla="*/ 806490 h 1178467"/>
                        <a:gd name="connsiteX1" fmla="*/ 0 w 346034"/>
                        <a:gd name="connsiteY1" fmla="*/ 1160195 h 1178467"/>
                        <a:gd name="connsiteX2" fmla="*/ 0 w 346034"/>
                        <a:gd name="connsiteY2" fmla="*/ 165371 h 1178467"/>
                        <a:gd name="connsiteX3" fmla="*/ 165371 w 346034"/>
                        <a:gd name="connsiteY3" fmla="*/ 0 h 1178467"/>
                        <a:gd name="connsiteX4" fmla="*/ 330742 w 346034"/>
                        <a:gd name="connsiteY4" fmla="*/ 165371 h 1178467"/>
                        <a:gd name="connsiteX5" fmla="*/ 330742 w 346034"/>
                        <a:gd name="connsiteY5" fmla="*/ 759614 h 1178467"/>
                        <a:gd name="connsiteX6" fmla="*/ 346034 w 346034"/>
                        <a:gd name="connsiteY6" fmla="*/ 806490 h 1178467"/>
                        <a:gd name="connsiteX0" fmla="*/ 346034 w 346034"/>
                        <a:gd name="connsiteY0" fmla="*/ 806490 h 1178467"/>
                        <a:gd name="connsiteX1" fmla="*/ 0 w 346034"/>
                        <a:gd name="connsiteY1" fmla="*/ 1160195 h 1178467"/>
                        <a:gd name="connsiteX2" fmla="*/ 8631 w 346034"/>
                        <a:gd name="connsiteY2" fmla="*/ 980826 h 1178467"/>
                        <a:gd name="connsiteX3" fmla="*/ 0 w 346034"/>
                        <a:gd name="connsiteY3" fmla="*/ 165371 h 1178467"/>
                        <a:gd name="connsiteX4" fmla="*/ 165371 w 346034"/>
                        <a:gd name="connsiteY4" fmla="*/ 0 h 1178467"/>
                        <a:gd name="connsiteX5" fmla="*/ 330742 w 346034"/>
                        <a:gd name="connsiteY5" fmla="*/ 165371 h 1178467"/>
                        <a:gd name="connsiteX6" fmla="*/ 330742 w 346034"/>
                        <a:gd name="connsiteY6" fmla="*/ 759614 h 1178467"/>
                        <a:gd name="connsiteX7" fmla="*/ 346034 w 346034"/>
                        <a:gd name="connsiteY7" fmla="*/ 806490 h 1178467"/>
                        <a:gd name="connsiteX0" fmla="*/ 346034 w 346034"/>
                        <a:gd name="connsiteY0" fmla="*/ 806490 h 1007656"/>
                        <a:gd name="connsiteX1" fmla="*/ 8631 w 346034"/>
                        <a:gd name="connsiteY1" fmla="*/ 980826 h 1007656"/>
                        <a:gd name="connsiteX2" fmla="*/ 0 w 346034"/>
                        <a:gd name="connsiteY2" fmla="*/ 165371 h 1007656"/>
                        <a:gd name="connsiteX3" fmla="*/ 165371 w 346034"/>
                        <a:gd name="connsiteY3" fmla="*/ 0 h 1007656"/>
                        <a:gd name="connsiteX4" fmla="*/ 330742 w 346034"/>
                        <a:gd name="connsiteY4" fmla="*/ 165371 h 1007656"/>
                        <a:gd name="connsiteX5" fmla="*/ 330742 w 346034"/>
                        <a:gd name="connsiteY5" fmla="*/ 759614 h 1007656"/>
                        <a:gd name="connsiteX6" fmla="*/ 346034 w 346034"/>
                        <a:gd name="connsiteY6" fmla="*/ 806490 h 1007656"/>
                        <a:gd name="connsiteX0" fmla="*/ 346034 w 346034"/>
                        <a:gd name="connsiteY0" fmla="*/ 806490 h 1007656"/>
                        <a:gd name="connsiteX1" fmla="*/ 8631 w 346034"/>
                        <a:gd name="connsiteY1" fmla="*/ 980826 h 1007656"/>
                        <a:gd name="connsiteX2" fmla="*/ 0 w 346034"/>
                        <a:gd name="connsiteY2" fmla="*/ 165371 h 1007656"/>
                        <a:gd name="connsiteX3" fmla="*/ 165371 w 346034"/>
                        <a:gd name="connsiteY3" fmla="*/ 0 h 1007656"/>
                        <a:gd name="connsiteX4" fmla="*/ 330742 w 346034"/>
                        <a:gd name="connsiteY4" fmla="*/ 165371 h 1007656"/>
                        <a:gd name="connsiteX5" fmla="*/ 346034 w 346034"/>
                        <a:gd name="connsiteY5" fmla="*/ 806490 h 1007656"/>
                        <a:gd name="connsiteX0" fmla="*/ 346034 w 346034"/>
                        <a:gd name="connsiteY0" fmla="*/ 806490 h 1007656"/>
                        <a:gd name="connsiteX1" fmla="*/ 8631 w 346034"/>
                        <a:gd name="connsiteY1" fmla="*/ 980826 h 1007656"/>
                        <a:gd name="connsiteX2" fmla="*/ 0 w 346034"/>
                        <a:gd name="connsiteY2" fmla="*/ 165371 h 1007656"/>
                        <a:gd name="connsiteX3" fmla="*/ 165371 w 346034"/>
                        <a:gd name="connsiteY3" fmla="*/ 0 h 1007656"/>
                        <a:gd name="connsiteX4" fmla="*/ 330742 w 346034"/>
                        <a:gd name="connsiteY4" fmla="*/ 165371 h 1007656"/>
                        <a:gd name="connsiteX5" fmla="*/ 346034 w 346034"/>
                        <a:gd name="connsiteY5" fmla="*/ 806490 h 1007656"/>
                        <a:gd name="connsiteX0" fmla="*/ 346034 w 346034"/>
                        <a:gd name="connsiteY0" fmla="*/ 806490 h 1007656"/>
                        <a:gd name="connsiteX1" fmla="*/ 8631 w 346034"/>
                        <a:gd name="connsiteY1" fmla="*/ 980826 h 1007656"/>
                        <a:gd name="connsiteX2" fmla="*/ 0 w 346034"/>
                        <a:gd name="connsiteY2" fmla="*/ 165371 h 1007656"/>
                        <a:gd name="connsiteX3" fmla="*/ 165371 w 346034"/>
                        <a:gd name="connsiteY3" fmla="*/ 0 h 1007656"/>
                        <a:gd name="connsiteX4" fmla="*/ 330742 w 346034"/>
                        <a:gd name="connsiteY4" fmla="*/ 165371 h 1007656"/>
                        <a:gd name="connsiteX5" fmla="*/ 346034 w 346034"/>
                        <a:gd name="connsiteY5" fmla="*/ 806490 h 10076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46034" h="1007656">
                          <a:moveTo>
                            <a:pt x="346034" y="806490"/>
                          </a:moveTo>
                          <a:cubicBezTo>
                            <a:pt x="292349" y="843359"/>
                            <a:pt x="66303" y="1087679"/>
                            <a:pt x="8631" y="980826"/>
                          </a:cubicBezTo>
                          <a:lnTo>
                            <a:pt x="0" y="165371"/>
                          </a:lnTo>
                          <a:cubicBezTo>
                            <a:pt x="0" y="74039"/>
                            <a:pt x="74039" y="0"/>
                            <a:pt x="165371" y="0"/>
                          </a:cubicBezTo>
                          <a:cubicBezTo>
                            <a:pt x="256703" y="0"/>
                            <a:pt x="330742" y="74039"/>
                            <a:pt x="330742" y="165371"/>
                          </a:cubicBezTo>
                          <a:cubicBezTo>
                            <a:pt x="326703" y="387910"/>
                            <a:pt x="318194" y="593459"/>
                            <a:pt x="346034" y="806490"/>
                          </a:cubicBezTo>
                          <a:close/>
                        </a:path>
                      </a:pathLst>
                    </a:custGeom>
                    <a:solidFill>
                      <a:srgbClr val="F4B183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8" name="Round Same Side Corner Rectangle 27"/>
                    <p:cNvSpPr/>
                    <p:nvPr/>
                  </p:nvSpPr>
                  <p:spPr>
                    <a:xfrm rot="15300000">
                      <a:off x="6638233" y="3999161"/>
                      <a:ext cx="288831" cy="327523"/>
                    </a:xfrm>
                    <a:prstGeom prst="round2SameRect">
                      <a:avLst>
                        <a:gd name="adj1" fmla="val 50000"/>
                        <a:gd name="adj2" fmla="val 27638"/>
                      </a:avLst>
                    </a:prstGeom>
                    <a:solidFill>
                      <a:srgbClr val="FADBC6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" name="Group 2"/>
            <p:cNvGrpSpPr/>
            <p:nvPr/>
          </p:nvGrpSpPr>
          <p:grpSpPr>
            <a:xfrm>
              <a:off x="1353583" y="4174541"/>
              <a:ext cx="1001948" cy="1388060"/>
              <a:chOff x="-1790700" y="2638890"/>
              <a:chExt cx="1295400" cy="190499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-1790700" y="2638890"/>
                <a:ext cx="1295400" cy="1904999"/>
              </a:xfrm>
              <a:prstGeom prst="rect">
                <a:avLst/>
              </a:prstGeom>
              <a:solidFill>
                <a:srgbClr val="AC9C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-1713060" y="2711770"/>
                <a:ext cx="1138221" cy="1759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2696981" y="2667000"/>
              <a:ext cx="1001947" cy="1388060"/>
              <a:chOff x="-1790700" y="2402601"/>
              <a:chExt cx="1295400" cy="1905000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-1790700" y="2402601"/>
                <a:ext cx="1295400" cy="1905000"/>
              </a:xfrm>
              <a:prstGeom prst="rect">
                <a:avLst/>
              </a:prstGeom>
              <a:solidFill>
                <a:srgbClr val="3E9E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-1705178" y="2476633"/>
                <a:ext cx="1138220" cy="1759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928795" y="3071674"/>
              <a:ext cx="2100405" cy="2490926"/>
              <a:chOff x="2928795" y="3071674"/>
              <a:chExt cx="2100405" cy="2490926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4027252" y="4174540"/>
                <a:ext cx="1001948" cy="1388060"/>
                <a:chOff x="-1844133" y="2638890"/>
                <a:chExt cx="1295400" cy="1905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-1844133" y="2638890"/>
                  <a:ext cx="1295400" cy="1905000"/>
                </a:xfrm>
                <a:prstGeom prst="rect">
                  <a:avLst/>
                </a:prstGeom>
                <a:solidFill>
                  <a:srgbClr val="8446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-1756305" y="2711772"/>
                  <a:ext cx="1138221" cy="17592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0" name="Freeform 99"/>
              <p:cNvSpPr>
                <a:spLocks noChangeAspect="1"/>
              </p:cNvSpPr>
              <p:nvPr/>
            </p:nvSpPr>
            <p:spPr>
              <a:xfrm>
                <a:off x="2928795" y="3071674"/>
                <a:ext cx="536625" cy="537415"/>
              </a:xfrm>
              <a:custGeom>
                <a:avLst/>
                <a:gdLst>
                  <a:gd name="connsiteX0" fmla="*/ 49889 w 514352"/>
                  <a:gd name="connsiteY0" fmla="*/ 361399 h 515104"/>
                  <a:gd name="connsiteX1" fmla="*/ 501986 w 514352"/>
                  <a:gd name="connsiteY1" fmla="*/ 361399 h 515104"/>
                  <a:gd name="connsiteX2" fmla="*/ 479358 w 514352"/>
                  <a:gd name="connsiteY2" fmla="*/ 393047 h 515104"/>
                  <a:gd name="connsiteX3" fmla="*/ 49889 w 514352"/>
                  <a:gd name="connsiteY3" fmla="*/ 393047 h 515104"/>
                  <a:gd name="connsiteX4" fmla="*/ 49889 w 514352"/>
                  <a:gd name="connsiteY4" fmla="*/ 415642 h 515104"/>
                  <a:gd name="connsiteX5" fmla="*/ 474843 w 514352"/>
                  <a:gd name="connsiteY5" fmla="*/ 415642 h 515104"/>
                  <a:gd name="connsiteX6" fmla="*/ 474843 w 514352"/>
                  <a:gd name="connsiteY6" fmla="*/ 440511 h 515104"/>
                  <a:gd name="connsiteX7" fmla="*/ 49889 w 514352"/>
                  <a:gd name="connsiteY7" fmla="*/ 440511 h 515104"/>
                  <a:gd name="connsiteX8" fmla="*/ 49889 w 514352"/>
                  <a:gd name="connsiteY8" fmla="*/ 463121 h 515104"/>
                  <a:gd name="connsiteX9" fmla="*/ 479358 w 514352"/>
                  <a:gd name="connsiteY9" fmla="*/ 463121 h 515104"/>
                  <a:gd name="connsiteX10" fmla="*/ 514352 w 514352"/>
                  <a:gd name="connsiteY10" fmla="*/ 514981 h 515104"/>
                  <a:gd name="connsiteX11" fmla="*/ 506502 w 514352"/>
                  <a:gd name="connsiteY11" fmla="*/ 515104 h 515104"/>
                  <a:gd name="connsiteX12" fmla="*/ 495213 w 514352"/>
                  <a:gd name="connsiteY12" fmla="*/ 515104 h 515104"/>
                  <a:gd name="connsiteX13" fmla="*/ 49889 w 514352"/>
                  <a:gd name="connsiteY13" fmla="*/ 515104 h 515104"/>
                  <a:gd name="connsiteX14" fmla="*/ 169 w 514352"/>
                  <a:gd name="connsiteY14" fmla="*/ 463121 h 515104"/>
                  <a:gd name="connsiteX15" fmla="*/ 169 w 514352"/>
                  <a:gd name="connsiteY15" fmla="*/ 413382 h 515104"/>
                  <a:gd name="connsiteX16" fmla="*/ 49889 w 514352"/>
                  <a:gd name="connsiteY16" fmla="*/ 361399 h 515104"/>
                  <a:gd name="connsiteX17" fmla="*/ 113898 w 514352"/>
                  <a:gd name="connsiteY17" fmla="*/ 178967 h 515104"/>
                  <a:gd name="connsiteX18" fmla="*/ 44573 w 514352"/>
                  <a:gd name="connsiteY18" fmla="*/ 248292 h 515104"/>
                  <a:gd name="connsiteX19" fmla="*/ 113898 w 514352"/>
                  <a:gd name="connsiteY19" fmla="*/ 317617 h 515104"/>
                  <a:gd name="connsiteX20" fmla="*/ 183223 w 514352"/>
                  <a:gd name="connsiteY20" fmla="*/ 248292 h 515104"/>
                  <a:gd name="connsiteX21" fmla="*/ 113898 w 514352"/>
                  <a:gd name="connsiteY21" fmla="*/ 178967 h 515104"/>
                  <a:gd name="connsiteX22" fmla="*/ 408293 w 514352"/>
                  <a:gd name="connsiteY22" fmla="*/ 176745 h 515104"/>
                  <a:gd name="connsiteX23" fmla="*/ 338968 w 514352"/>
                  <a:gd name="connsiteY23" fmla="*/ 246070 h 515104"/>
                  <a:gd name="connsiteX24" fmla="*/ 408293 w 514352"/>
                  <a:gd name="connsiteY24" fmla="*/ 315395 h 515104"/>
                  <a:gd name="connsiteX25" fmla="*/ 477618 w 514352"/>
                  <a:gd name="connsiteY25" fmla="*/ 246070 h 515104"/>
                  <a:gd name="connsiteX26" fmla="*/ 457313 w 514352"/>
                  <a:gd name="connsiteY26" fmla="*/ 197050 h 515104"/>
                  <a:gd name="connsiteX27" fmla="*/ 446560 w 514352"/>
                  <a:gd name="connsiteY27" fmla="*/ 189800 h 515104"/>
                  <a:gd name="connsiteX28" fmla="*/ 445469 w 514352"/>
                  <a:gd name="connsiteY28" fmla="*/ 190096 h 515104"/>
                  <a:gd name="connsiteX29" fmla="*/ 445126 w 514352"/>
                  <a:gd name="connsiteY29" fmla="*/ 188832 h 515104"/>
                  <a:gd name="connsiteX30" fmla="*/ 435278 w 514352"/>
                  <a:gd name="connsiteY30" fmla="*/ 182193 h 515104"/>
                  <a:gd name="connsiteX31" fmla="*/ 408293 w 514352"/>
                  <a:gd name="connsiteY31" fmla="*/ 176745 h 515104"/>
                  <a:gd name="connsiteX32" fmla="*/ 101123 w 514352"/>
                  <a:gd name="connsiteY32" fmla="*/ 0 h 515104"/>
                  <a:gd name="connsiteX33" fmla="*/ 173888 w 514352"/>
                  <a:gd name="connsiteY33" fmla="*/ 0 h 515104"/>
                  <a:gd name="connsiteX34" fmla="*/ 183331 w 514352"/>
                  <a:gd name="connsiteY34" fmla="*/ 9443 h 515104"/>
                  <a:gd name="connsiteX35" fmla="*/ 173888 w 514352"/>
                  <a:gd name="connsiteY35" fmla="*/ 18886 h 515104"/>
                  <a:gd name="connsiteX36" fmla="*/ 122240 w 514352"/>
                  <a:gd name="connsiteY36" fmla="*/ 18886 h 515104"/>
                  <a:gd name="connsiteX37" fmla="*/ 84103 w 514352"/>
                  <a:gd name="connsiteY37" fmla="*/ 159323 h 515104"/>
                  <a:gd name="connsiteX38" fmla="*/ 113898 w 514352"/>
                  <a:gd name="connsiteY38" fmla="*/ 153308 h 515104"/>
                  <a:gd name="connsiteX39" fmla="*/ 208882 w 514352"/>
                  <a:gd name="connsiteY39" fmla="*/ 248292 h 515104"/>
                  <a:gd name="connsiteX40" fmla="*/ 207200 w 514352"/>
                  <a:gd name="connsiteY40" fmla="*/ 256624 h 515104"/>
                  <a:gd name="connsiteX41" fmla="*/ 315440 w 514352"/>
                  <a:gd name="connsiteY41" fmla="*/ 256624 h 515104"/>
                  <a:gd name="connsiteX42" fmla="*/ 313309 w 514352"/>
                  <a:gd name="connsiteY42" fmla="*/ 246070 h 515104"/>
                  <a:gd name="connsiteX43" fmla="*/ 408293 w 514352"/>
                  <a:gd name="connsiteY43" fmla="*/ 151086 h 515104"/>
                  <a:gd name="connsiteX44" fmla="*/ 436417 w 514352"/>
                  <a:gd name="connsiteY44" fmla="*/ 156764 h 515104"/>
                  <a:gd name="connsiteX45" fmla="*/ 399242 w 514352"/>
                  <a:gd name="connsiteY45" fmla="*/ 19868 h 515104"/>
                  <a:gd name="connsiteX46" fmla="*/ 347594 w 514352"/>
                  <a:gd name="connsiteY46" fmla="*/ 19868 h 515104"/>
                  <a:gd name="connsiteX47" fmla="*/ 338151 w 514352"/>
                  <a:gd name="connsiteY47" fmla="*/ 10425 h 515104"/>
                  <a:gd name="connsiteX48" fmla="*/ 347594 w 514352"/>
                  <a:gd name="connsiteY48" fmla="*/ 982 h 515104"/>
                  <a:gd name="connsiteX49" fmla="*/ 420359 w 514352"/>
                  <a:gd name="connsiteY49" fmla="*/ 982 h 515104"/>
                  <a:gd name="connsiteX50" fmla="*/ 420359 w 514352"/>
                  <a:gd name="connsiteY50" fmla="*/ 1312 h 515104"/>
                  <a:gd name="connsiteX51" fmla="*/ 420480 w 514352"/>
                  <a:gd name="connsiteY51" fmla="*/ 1280 h 515104"/>
                  <a:gd name="connsiteX52" fmla="*/ 467205 w 514352"/>
                  <a:gd name="connsiteY52" fmla="*/ 173343 h 515104"/>
                  <a:gd name="connsiteX53" fmla="*/ 475457 w 514352"/>
                  <a:gd name="connsiteY53" fmla="*/ 178906 h 515104"/>
                  <a:gd name="connsiteX54" fmla="*/ 503277 w 514352"/>
                  <a:gd name="connsiteY54" fmla="*/ 246070 h 515104"/>
                  <a:gd name="connsiteX55" fmla="*/ 408293 w 514352"/>
                  <a:gd name="connsiteY55" fmla="*/ 341054 h 515104"/>
                  <a:gd name="connsiteX56" fmla="*/ 320774 w 514352"/>
                  <a:gd name="connsiteY56" fmla="*/ 283042 h 515104"/>
                  <a:gd name="connsiteX57" fmla="*/ 320374 w 514352"/>
                  <a:gd name="connsiteY57" fmla="*/ 281064 h 515104"/>
                  <a:gd name="connsiteX58" fmla="*/ 202266 w 514352"/>
                  <a:gd name="connsiteY58" fmla="*/ 281064 h 515104"/>
                  <a:gd name="connsiteX59" fmla="*/ 201418 w 514352"/>
                  <a:gd name="connsiteY59" fmla="*/ 285264 h 515104"/>
                  <a:gd name="connsiteX60" fmla="*/ 113898 w 514352"/>
                  <a:gd name="connsiteY60" fmla="*/ 343276 h 515104"/>
                  <a:gd name="connsiteX61" fmla="*/ 18914 w 514352"/>
                  <a:gd name="connsiteY61" fmla="*/ 248292 h 515104"/>
                  <a:gd name="connsiteX62" fmla="*/ 46734 w 514352"/>
                  <a:gd name="connsiteY62" fmla="*/ 181128 h 515104"/>
                  <a:gd name="connsiteX63" fmla="*/ 53053 w 514352"/>
                  <a:gd name="connsiteY63" fmla="*/ 176868 h 515104"/>
                  <a:gd name="connsiteX64" fmla="*/ 101002 w 514352"/>
                  <a:gd name="connsiteY64" fmla="*/ 298 h 515104"/>
                  <a:gd name="connsiteX65" fmla="*/ 101123 w 514352"/>
                  <a:gd name="connsiteY65" fmla="*/ 330 h 51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514352" h="515104">
                    <a:moveTo>
                      <a:pt x="49889" y="361399"/>
                    </a:moveTo>
                    <a:lnTo>
                      <a:pt x="501986" y="361399"/>
                    </a:lnTo>
                    <a:cubicBezTo>
                      <a:pt x="491109" y="365580"/>
                      <a:pt x="477357" y="382841"/>
                      <a:pt x="479358" y="393047"/>
                    </a:cubicBezTo>
                    <a:lnTo>
                      <a:pt x="49889" y="393047"/>
                    </a:lnTo>
                    <a:lnTo>
                      <a:pt x="49889" y="415642"/>
                    </a:lnTo>
                    <a:lnTo>
                      <a:pt x="474843" y="415642"/>
                    </a:lnTo>
                    <a:cubicBezTo>
                      <a:pt x="470430" y="425832"/>
                      <a:pt x="472637" y="434163"/>
                      <a:pt x="474843" y="440511"/>
                    </a:cubicBezTo>
                    <a:lnTo>
                      <a:pt x="49889" y="440511"/>
                    </a:lnTo>
                    <a:lnTo>
                      <a:pt x="49889" y="463121"/>
                    </a:lnTo>
                    <a:lnTo>
                      <a:pt x="479358" y="463121"/>
                    </a:lnTo>
                    <a:cubicBezTo>
                      <a:pt x="489005" y="493217"/>
                      <a:pt x="504141" y="509048"/>
                      <a:pt x="514352" y="514981"/>
                    </a:cubicBezTo>
                    <a:lnTo>
                      <a:pt x="506502" y="515104"/>
                    </a:lnTo>
                    <a:lnTo>
                      <a:pt x="495213" y="515104"/>
                    </a:lnTo>
                    <a:lnTo>
                      <a:pt x="49889" y="515104"/>
                    </a:lnTo>
                    <a:cubicBezTo>
                      <a:pt x="8020" y="512476"/>
                      <a:pt x="1298" y="481720"/>
                      <a:pt x="169" y="463121"/>
                    </a:cubicBezTo>
                    <a:lnTo>
                      <a:pt x="169" y="413382"/>
                    </a:lnTo>
                    <a:cubicBezTo>
                      <a:pt x="-1883" y="381243"/>
                      <a:pt x="14690" y="362245"/>
                      <a:pt x="49889" y="361399"/>
                    </a:cubicBezTo>
                    <a:close/>
                    <a:moveTo>
                      <a:pt x="113898" y="178967"/>
                    </a:moveTo>
                    <a:cubicBezTo>
                      <a:pt x="75611" y="178967"/>
                      <a:pt x="44573" y="210005"/>
                      <a:pt x="44573" y="248292"/>
                    </a:cubicBezTo>
                    <a:cubicBezTo>
                      <a:pt x="44573" y="286579"/>
                      <a:pt x="75611" y="317617"/>
                      <a:pt x="113898" y="317617"/>
                    </a:cubicBezTo>
                    <a:cubicBezTo>
                      <a:pt x="152185" y="317617"/>
                      <a:pt x="183223" y="286579"/>
                      <a:pt x="183223" y="248292"/>
                    </a:cubicBezTo>
                    <a:cubicBezTo>
                      <a:pt x="183223" y="210005"/>
                      <a:pt x="152185" y="178967"/>
                      <a:pt x="113898" y="178967"/>
                    </a:cubicBezTo>
                    <a:close/>
                    <a:moveTo>
                      <a:pt x="408293" y="176745"/>
                    </a:moveTo>
                    <a:cubicBezTo>
                      <a:pt x="370006" y="176745"/>
                      <a:pt x="338968" y="207783"/>
                      <a:pt x="338968" y="246070"/>
                    </a:cubicBezTo>
                    <a:cubicBezTo>
                      <a:pt x="338968" y="284357"/>
                      <a:pt x="370006" y="315395"/>
                      <a:pt x="408293" y="315395"/>
                    </a:cubicBezTo>
                    <a:cubicBezTo>
                      <a:pt x="446580" y="315395"/>
                      <a:pt x="477618" y="284357"/>
                      <a:pt x="477618" y="246070"/>
                    </a:cubicBezTo>
                    <a:cubicBezTo>
                      <a:pt x="477618" y="226926"/>
                      <a:pt x="469859" y="209595"/>
                      <a:pt x="457313" y="197050"/>
                    </a:cubicBezTo>
                    <a:lnTo>
                      <a:pt x="446560" y="189800"/>
                    </a:lnTo>
                    <a:lnTo>
                      <a:pt x="445469" y="190096"/>
                    </a:lnTo>
                    <a:lnTo>
                      <a:pt x="445126" y="188832"/>
                    </a:lnTo>
                    <a:lnTo>
                      <a:pt x="435278" y="182193"/>
                    </a:lnTo>
                    <a:cubicBezTo>
                      <a:pt x="426984" y="178685"/>
                      <a:pt x="417865" y="176745"/>
                      <a:pt x="408293" y="176745"/>
                    </a:cubicBezTo>
                    <a:close/>
                    <a:moveTo>
                      <a:pt x="101123" y="0"/>
                    </a:moveTo>
                    <a:lnTo>
                      <a:pt x="173888" y="0"/>
                    </a:lnTo>
                    <a:cubicBezTo>
                      <a:pt x="179104" y="0"/>
                      <a:pt x="183331" y="4228"/>
                      <a:pt x="183331" y="9443"/>
                    </a:cubicBezTo>
                    <a:cubicBezTo>
                      <a:pt x="183331" y="14658"/>
                      <a:pt x="179104" y="18886"/>
                      <a:pt x="173888" y="18886"/>
                    </a:cubicBezTo>
                    <a:lnTo>
                      <a:pt x="122240" y="18886"/>
                    </a:lnTo>
                    <a:lnTo>
                      <a:pt x="84103" y="159323"/>
                    </a:lnTo>
                    <a:lnTo>
                      <a:pt x="113898" y="153308"/>
                    </a:lnTo>
                    <a:cubicBezTo>
                      <a:pt x="166356" y="153308"/>
                      <a:pt x="208882" y="195834"/>
                      <a:pt x="208882" y="248292"/>
                    </a:cubicBezTo>
                    <a:lnTo>
                      <a:pt x="207200" y="256624"/>
                    </a:lnTo>
                    <a:lnTo>
                      <a:pt x="315440" y="256624"/>
                    </a:lnTo>
                    <a:lnTo>
                      <a:pt x="313309" y="246070"/>
                    </a:lnTo>
                    <a:cubicBezTo>
                      <a:pt x="313309" y="193612"/>
                      <a:pt x="355835" y="151086"/>
                      <a:pt x="408293" y="151086"/>
                    </a:cubicBezTo>
                    <a:lnTo>
                      <a:pt x="436417" y="156764"/>
                    </a:lnTo>
                    <a:lnTo>
                      <a:pt x="399242" y="19868"/>
                    </a:lnTo>
                    <a:lnTo>
                      <a:pt x="347594" y="19868"/>
                    </a:lnTo>
                    <a:cubicBezTo>
                      <a:pt x="342378" y="19868"/>
                      <a:pt x="338151" y="15640"/>
                      <a:pt x="338151" y="10425"/>
                    </a:cubicBezTo>
                    <a:cubicBezTo>
                      <a:pt x="338151" y="5210"/>
                      <a:pt x="342378" y="982"/>
                      <a:pt x="347594" y="982"/>
                    </a:cubicBezTo>
                    <a:lnTo>
                      <a:pt x="420359" y="982"/>
                    </a:lnTo>
                    <a:lnTo>
                      <a:pt x="420359" y="1312"/>
                    </a:lnTo>
                    <a:lnTo>
                      <a:pt x="420480" y="1280"/>
                    </a:lnTo>
                    <a:lnTo>
                      <a:pt x="467205" y="173343"/>
                    </a:lnTo>
                    <a:lnTo>
                      <a:pt x="475457" y="178906"/>
                    </a:lnTo>
                    <a:cubicBezTo>
                      <a:pt x="492646" y="196095"/>
                      <a:pt x="503277" y="219841"/>
                      <a:pt x="503277" y="246070"/>
                    </a:cubicBezTo>
                    <a:cubicBezTo>
                      <a:pt x="503277" y="298528"/>
                      <a:pt x="460751" y="341054"/>
                      <a:pt x="408293" y="341054"/>
                    </a:cubicBezTo>
                    <a:cubicBezTo>
                      <a:pt x="368950" y="341054"/>
                      <a:pt x="335193" y="317133"/>
                      <a:pt x="320774" y="283042"/>
                    </a:cubicBezTo>
                    <a:lnTo>
                      <a:pt x="320374" y="281064"/>
                    </a:lnTo>
                    <a:lnTo>
                      <a:pt x="202266" y="281064"/>
                    </a:lnTo>
                    <a:lnTo>
                      <a:pt x="201418" y="285264"/>
                    </a:lnTo>
                    <a:cubicBezTo>
                      <a:pt x="186998" y="319355"/>
                      <a:pt x="153241" y="343276"/>
                      <a:pt x="113898" y="343276"/>
                    </a:cubicBezTo>
                    <a:cubicBezTo>
                      <a:pt x="61440" y="343276"/>
                      <a:pt x="18914" y="300750"/>
                      <a:pt x="18914" y="248292"/>
                    </a:cubicBezTo>
                    <a:cubicBezTo>
                      <a:pt x="18914" y="222063"/>
                      <a:pt x="29545" y="198317"/>
                      <a:pt x="46734" y="181128"/>
                    </a:cubicBezTo>
                    <a:lnTo>
                      <a:pt x="53053" y="176868"/>
                    </a:lnTo>
                    <a:lnTo>
                      <a:pt x="101002" y="298"/>
                    </a:lnTo>
                    <a:lnTo>
                      <a:pt x="101123" y="330"/>
                    </a:lnTo>
                    <a:close/>
                  </a:path>
                </a:pathLst>
              </a:custGeom>
              <a:solidFill>
                <a:srgbClr val="3E9E9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5393960" y="2667000"/>
              <a:ext cx="1001948" cy="1388060"/>
              <a:chOff x="-1790700" y="2402600"/>
              <a:chExt cx="1295400" cy="1905000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-1790700" y="2402600"/>
                <a:ext cx="1295400" cy="1905000"/>
              </a:xfrm>
              <a:prstGeom prst="rect">
                <a:avLst/>
              </a:prstGeom>
              <a:solidFill>
                <a:srgbClr val="A86B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-1729354" y="2457803"/>
                <a:ext cx="1172709" cy="1794596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-1712110" y="2475483"/>
                <a:ext cx="1138220" cy="1759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0" name="Group 139"/>
          <p:cNvGrpSpPr/>
          <p:nvPr/>
        </p:nvGrpSpPr>
        <p:grpSpPr>
          <a:xfrm>
            <a:off x="2743200" y="2400752"/>
            <a:ext cx="1371600" cy="1714048"/>
            <a:chOff x="1140771" y="1676726"/>
            <a:chExt cx="1371600" cy="1514376"/>
          </a:xfrm>
        </p:grpSpPr>
        <p:sp>
          <p:nvSpPr>
            <p:cNvPr id="141" name="Rectangle 140"/>
            <p:cNvSpPr/>
            <p:nvPr/>
          </p:nvSpPr>
          <p:spPr>
            <a:xfrm>
              <a:off x="1164031" y="2157794"/>
              <a:ext cx="1348340" cy="103330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consultoria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logística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20/09</a:t>
              </a:r>
            </a:p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contratação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 </a:t>
              </a:r>
              <a:r>
                <a:rPr lang="en-US" sz="1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outubro</a:t>
              </a:r>
              <a:endPara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Departamentos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capacidade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e ii)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intenções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07/10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140771" y="1676726"/>
              <a:ext cx="1244688" cy="5166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 err="1">
                  <a:solidFill>
                    <a:srgbClr val="AC9C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Termos</a:t>
              </a:r>
              <a:r>
                <a:rPr lang="en-US" sz="1600" b="1" dirty="0">
                  <a:solidFill>
                    <a:srgbClr val="AC9C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600" b="1" dirty="0" err="1">
                  <a:solidFill>
                    <a:srgbClr val="AC9C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Referência</a:t>
              </a:r>
              <a:endParaRPr lang="en-US" sz="900" dirty="0">
                <a:solidFill>
                  <a:srgbClr val="AC9C6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3" name="Straight Connector 142"/>
            <p:cNvCxnSpPr/>
            <p:nvPr/>
          </p:nvCxnSpPr>
          <p:spPr>
            <a:xfrm>
              <a:off x="1205069" y="2181252"/>
              <a:ext cx="1042438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5453066" y="2328446"/>
            <a:ext cx="1267696" cy="1709410"/>
            <a:chOff x="1156873" y="1461268"/>
            <a:chExt cx="1267696" cy="1709410"/>
          </a:xfrm>
        </p:grpSpPr>
        <p:sp>
          <p:nvSpPr>
            <p:cNvPr id="148" name="Rectangle 147"/>
            <p:cNvSpPr/>
            <p:nvPr/>
          </p:nvSpPr>
          <p:spPr>
            <a:xfrm>
              <a:off x="1165702" y="2001127"/>
              <a:ext cx="1258867" cy="116955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a 14/11</a:t>
              </a:r>
              <a:endPara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consolidação</a:t>
              </a:r>
              <a:r>
                <a:rPr lang="en-US" sz="1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en-US" sz="1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relatório</a:t>
              </a:r>
              <a:r>
                <a:rPr lang="en-US" sz="1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0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29/11</a:t>
              </a:r>
            </a:p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minuta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portaria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ministerial: 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06/12</a:t>
              </a:r>
            </a:p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aprovação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CPAR: 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06/12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156873" y="1461268"/>
              <a:ext cx="115982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 err="1">
                  <a:solidFill>
                    <a:srgbClr val="8446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Oficina</a:t>
              </a:r>
              <a:endParaRPr lang="en-US" sz="900" dirty="0">
                <a:solidFill>
                  <a:srgbClr val="84468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1202388" y="1876022"/>
              <a:ext cx="1042438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4097976" y="4123639"/>
            <a:ext cx="1305835" cy="1384846"/>
            <a:chOff x="1156816" y="1779047"/>
            <a:chExt cx="1305835" cy="660354"/>
          </a:xfrm>
        </p:grpSpPr>
        <p:sp>
          <p:nvSpPr>
            <p:cNvPr id="152" name="Rectangle 151"/>
            <p:cNvSpPr/>
            <p:nvPr/>
          </p:nvSpPr>
          <p:spPr>
            <a:xfrm>
              <a:off x="1203784" y="2101851"/>
              <a:ext cx="1258867" cy="33755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seleção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consultoria</a:t>
              </a:r>
              <a:endPara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apresentação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CPAR: 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1º/11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156816" y="1779047"/>
              <a:ext cx="1159825" cy="2788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>
                  <a:solidFill>
                    <a:srgbClr val="3E9E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Plano de </a:t>
              </a:r>
              <a:r>
                <a:rPr lang="en-US" sz="1600" b="1" dirty="0" err="1">
                  <a:solidFill>
                    <a:srgbClr val="3E9E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Trabalho</a:t>
              </a:r>
              <a:endParaRPr lang="en-US" sz="900" dirty="0">
                <a:solidFill>
                  <a:srgbClr val="3E9E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1259212" y="2081427"/>
              <a:ext cx="1042438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6818334" y="4086300"/>
            <a:ext cx="1258867" cy="1269043"/>
            <a:chOff x="1180357" y="1795136"/>
            <a:chExt cx="1258867" cy="1269043"/>
          </a:xfrm>
        </p:grpSpPr>
        <p:sp>
          <p:nvSpPr>
            <p:cNvPr id="156" name="Rectangle 155"/>
            <p:cNvSpPr/>
            <p:nvPr/>
          </p:nvSpPr>
          <p:spPr>
            <a:xfrm>
              <a:off x="1180357" y="2510181"/>
              <a:ext cx="1258867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portaria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consulta: 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11/12</a:t>
              </a:r>
              <a:endPara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-45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dias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25/01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193288" y="1795136"/>
              <a:ext cx="115982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>
                  <a:solidFill>
                    <a:srgbClr val="A86B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Consulta </a:t>
              </a:r>
              <a:r>
                <a:rPr lang="en-US" sz="1600" b="1" dirty="0" err="1">
                  <a:solidFill>
                    <a:srgbClr val="A86B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pública</a:t>
              </a:r>
              <a:endParaRPr lang="en-US" sz="900" dirty="0">
                <a:solidFill>
                  <a:srgbClr val="A86B4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8" name="Straight Connector 157"/>
            <p:cNvCxnSpPr/>
            <p:nvPr/>
          </p:nvCxnSpPr>
          <p:spPr>
            <a:xfrm>
              <a:off x="1240458" y="2447058"/>
              <a:ext cx="1042438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3419527" y="804447"/>
            <a:ext cx="2233841" cy="584775"/>
            <a:chOff x="1168396" y="1938104"/>
            <a:chExt cx="2233841" cy="584775"/>
          </a:xfrm>
        </p:grpSpPr>
        <p:sp>
          <p:nvSpPr>
            <p:cNvPr id="160" name="Rectangle 159"/>
            <p:cNvSpPr/>
            <p:nvPr/>
          </p:nvSpPr>
          <p:spPr>
            <a:xfrm>
              <a:off x="1168397" y="2276658"/>
              <a:ext cx="223384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Portaria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SDA nº 104, de 24/09/2018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168396" y="1938104"/>
              <a:ext cx="217305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 err="1">
                  <a:solidFill>
                    <a:srgbClr val="DAA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Projeto</a:t>
              </a:r>
              <a:r>
                <a:rPr lang="en-US" sz="1600" b="1" dirty="0">
                  <a:solidFill>
                    <a:srgbClr val="DAA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DAA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Estratégico</a:t>
              </a:r>
              <a:endParaRPr lang="en-US" sz="900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1205069" y="2276658"/>
              <a:ext cx="1900077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/>
          <p:cNvGrpSpPr/>
          <p:nvPr/>
        </p:nvGrpSpPr>
        <p:grpSpPr>
          <a:xfrm>
            <a:off x="8418344" y="5739825"/>
            <a:ext cx="2133600" cy="830996"/>
            <a:chOff x="1123946" y="1613335"/>
            <a:chExt cx="2133600" cy="830996"/>
          </a:xfrm>
        </p:grpSpPr>
        <p:sp>
          <p:nvSpPr>
            <p:cNvPr id="164" name="Rectangle 163"/>
            <p:cNvSpPr/>
            <p:nvPr/>
          </p:nvSpPr>
          <p:spPr>
            <a:xfrm>
              <a:off x="1168397" y="2198110"/>
              <a:ext cx="208914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fevereiro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/2020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1123946" y="1613335"/>
              <a:ext cx="2089149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Assinatura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 </a:t>
              </a:r>
              <a:r>
                <a:rPr lang="en-US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Portaria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Ministerial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6" name="Straight Connector 165"/>
            <p:cNvCxnSpPr/>
            <p:nvPr/>
          </p:nvCxnSpPr>
          <p:spPr>
            <a:xfrm>
              <a:off x="1205069" y="2201547"/>
              <a:ext cx="1900077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98">
            <a:extLst>
              <a:ext uri="{FF2B5EF4-FFF2-40B4-BE49-F238E27FC236}">
                <a16:creationId xmlns:a16="http://schemas.microsoft.com/office/drawing/2014/main" id="{218DBBB2-2232-458E-B6B2-C9982AFB82F5}"/>
              </a:ext>
            </a:extLst>
          </p:cNvPr>
          <p:cNvGrpSpPr/>
          <p:nvPr/>
        </p:nvGrpSpPr>
        <p:grpSpPr>
          <a:xfrm>
            <a:off x="7062370" y="3098066"/>
            <a:ext cx="710030" cy="483818"/>
            <a:chOff x="-1966913" y="603251"/>
            <a:chExt cx="2998788" cy="1808163"/>
          </a:xfrm>
          <a:solidFill>
            <a:srgbClr val="A86B4F"/>
          </a:solidFill>
        </p:grpSpPr>
        <p:sp>
          <p:nvSpPr>
            <p:cNvPr id="105" name="Freeform 38">
              <a:extLst>
                <a:ext uri="{FF2B5EF4-FFF2-40B4-BE49-F238E27FC236}">
                  <a16:creationId xmlns:a16="http://schemas.microsoft.com/office/drawing/2014/main" id="{999E9C2C-74E7-44C9-BDC0-01918FCFD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5650" y="603251"/>
              <a:ext cx="576263" cy="746125"/>
            </a:xfrm>
            <a:custGeom>
              <a:avLst/>
              <a:gdLst>
                <a:gd name="T0" fmla="*/ 134 w 268"/>
                <a:gd name="T1" fmla="*/ 347 h 347"/>
                <a:gd name="T2" fmla="*/ 268 w 268"/>
                <a:gd name="T3" fmla="*/ 213 h 347"/>
                <a:gd name="T4" fmla="*/ 268 w 268"/>
                <a:gd name="T5" fmla="*/ 134 h 347"/>
                <a:gd name="T6" fmla="*/ 134 w 268"/>
                <a:gd name="T7" fmla="*/ 0 h 347"/>
                <a:gd name="T8" fmla="*/ 0 w 268"/>
                <a:gd name="T9" fmla="*/ 134 h 347"/>
                <a:gd name="T10" fmla="*/ 0 w 268"/>
                <a:gd name="T11" fmla="*/ 213 h 347"/>
                <a:gd name="T12" fmla="*/ 134 w 268"/>
                <a:gd name="T13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" h="347">
                  <a:moveTo>
                    <a:pt x="134" y="347"/>
                  </a:moveTo>
                  <a:cubicBezTo>
                    <a:pt x="208" y="347"/>
                    <a:pt x="268" y="287"/>
                    <a:pt x="268" y="213"/>
                  </a:cubicBezTo>
                  <a:cubicBezTo>
                    <a:pt x="268" y="134"/>
                    <a:pt x="268" y="134"/>
                    <a:pt x="268" y="134"/>
                  </a:cubicBezTo>
                  <a:cubicBezTo>
                    <a:pt x="268" y="60"/>
                    <a:pt x="208" y="0"/>
                    <a:pt x="134" y="0"/>
                  </a:cubicBezTo>
                  <a:cubicBezTo>
                    <a:pt x="60" y="0"/>
                    <a:pt x="0" y="60"/>
                    <a:pt x="0" y="134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287"/>
                    <a:pt x="60" y="347"/>
                    <a:pt x="134" y="3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id="{5D3326F8-4C3A-4BDF-B263-6B5553557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75" y="820738"/>
              <a:ext cx="493713" cy="639763"/>
            </a:xfrm>
            <a:custGeom>
              <a:avLst/>
              <a:gdLst>
                <a:gd name="T0" fmla="*/ 115 w 229"/>
                <a:gd name="T1" fmla="*/ 298 h 298"/>
                <a:gd name="T2" fmla="*/ 229 w 229"/>
                <a:gd name="T3" fmla="*/ 184 h 298"/>
                <a:gd name="T4" fmla="*/ 229 w 229"/>
                <a:gd name="T5" fmla="*/ 114 h 298"/>
                <a:gd name="T6" fmla="*/ 115 w 229"/>
                <a:gd name="T7" fmla="*/ 0 h 298"/>
                <a:gd name="T8" fmla="*/ 0 w 229"/>
                <a:gd name="T9" fmla="*/ 114 h 298"/>
                <a:gd name="T10" fmla="*/ 0 w 229"/>
                <a:gd name="T11" fmla="*/ 114 h 298"/>
                <a:gd name="T12" fmla="*/ 0 w 229"/>
                <a:gd name="T13" fmla="*/ 184 h 298"/>
                <a:gd name="T14" fmla="*/ 115 w 229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298">
                  <a:moveTo>
                    <a:pt x="115" y="298"/>
                  </a:moveTo>
                  <a:cubicBezTo>
                    <a:pt x="178" y="298"/>
                    <a:pt x="229" y="247"/>
                    <a:pt x="229" y="184"/>
                  </a:cubicBezTo>
                  <a:cubicBezTo>
                    <a:pt x="229" y="114"/>
                    <a:pt x="229" y="114"/>
                    <a:pt x="229" y="114"/>
                  </a:cubicBezTo>
                  <a:cubicBezTo>
                    <a:pt x="229" y="51"/>
                    <a:pt x="178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247"/>
                    <a:pt x="51" y="298"/>
                    <a:pt x="115" y="2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7" name="Freeform 40">
              <a:extLst>
                <a:ext uri="{FF2B5EF4-FFF2-40B4-BE49-F238E27FC236}">
                  <a16:creationId xmlns:a16="http://schemas.microsoft.com/office/drawing/2014/main" id="{484D9062-154E-4FF6-863A-C13237021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12913" y="820738"/>
              <a:ext cx="493713" cy="639763"/>
            </a:xfrm>
            <a:custGeom>
              <a:avLst/>
              <a:gdLst>
                <a:gd name="T0" fmla="*/ 115 w 229"/>
                <a:gd name="T1" fmla="*/ 298 h 298"/>
                <a:gd name="T2" fmla="*/ 229 w 229"/>
                <a:gd name="T3" fmla="*/ 184 h 298"/>
                <a:gd name="T4" fmla="*/ 229 w 229"/>
                <a:gd name="T5" fmla="*/ 114 h 298"/>
                <a:gd name="T6" fmla="*/ 114 w 229"/>
                <a:gd name="T7" fmla="*/ 1 h 298"/>
                <a:gd name="T8" fmla="*/ 0 w 229"/>
                <a:gd name="T9" fmla="*/ 114 h 298"/>
                <a:gd name="T10" fmla="*/ 0 w 229"/>
                <a:gd name="T11" fmla="*/ 184 h 298"/>
                <a:gd name="T12" fmla="*/ 115 w 229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98">
                  <a:moveTo>
                    <a:pt x="115" y="298"/>
                  </a:moveTo>
                  <a:cubicBezTo>
                    <a:pt x="178" y="298"/>
                    <a:pt x="229" y="247"/>
                    <a:pt x="229" y="184"/>
                  </a:cubicBezTo>
                  <a:cubicBezTo>
                    <a:pt x="229" y="114"/>
                    <a:pt x="229" y="114"/>
                    <a:pt x="229" y="114"/>
                  </a:cubicBezTo>
                  <a:cubicBezTo>
                    <a:pt x="229" y="51"/>
                    <a:pt x="177" y="0"/>
                    <a:pt x="114" y="1"/>
                  </a:cubicBezTo>
                  <a:cubicBezTo>
                    <a:pt x="51" y="1"/>
                    <a:pt x="1" y="52"/>
                    <a:pt x="0" y="11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247"/>
                    <a:pt x="51" y="298"/>
                    <a:pt x="115" y="2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8" name="Freeform 41">
              <a:extLst>
                <a:ext uri="{FF2B5EF4-FFF2-40B4-BE49-F238E27FC236}">
                  <a16:creationId xmlns:a16="http://schemas.microsoft.com/office/drawing/2014/main" id="{B4BFD4DE-EEA8-4ADD-9B14-8C0270EC2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75" y="1677988"/>
              <a:ext cx="863600" cy="563563"/>
            </a:xfrm>
            <a:custGeom>
              <a:avLst/>
              <a:gdLst>
                <a:gd name="T0" fmla="*/ 401 w 401"/>
                <a:gd name="T1" fmla="*/ 131 h 263"/>
                <a:gd name="T2" fmla="*/ 288 w 401"/>
                <a:gd name="T3" fmla="*/ 0 h 263"/>
                <a:gd name="T4" fmla="*/ 65 w 401"/>
                <a:gd name="T5" fmla="*/ 13 h 263"/>
                <a:gd name="T6" fmla="*/ 51 w 401"/>
                <a:gd name="T7" fmla="*/ 0 h 263"/>
                <a:gd name="T8" fmla="*/ 0 w 401"/>
                <a:gd name="T9" fmla="*/ 17 h 263"/>
                <a:gd name="T10" fmla="*/ 22 w 401"/>
                <a:gd name="T11" fmla="*/ 109 h 263"/>
                <a:gd name="T12" fmla="*/ 22 w 401"/>
                <a:gd name="T13" fmla="*/ 263 h 263"/>
                <a:gd name="T14" fmla="*/ 401 w 401"/>
                <a:gd name="T15" fmla="*/ 263 h 263"/>
                <a:gd name="T16" fmla="*/ 401 w 401"/>
                <a:gd name="T17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263">
                  <a:moveTo>
                    <a:pt x="401" y="131"/>
                  </a:moveTo>
                  <a:cubicBezTo>
                    <a:pt x="400" y="66"/>
                    <a:pt x="353" y="10"/>
                    <a:pt x="288" y="0"/>
                  </a:cubicBezTo>
                  <a:cubicBezTo>
                    <a:pt x="230" y="66"/>
                    <a:pt x="130" y="72"/>
                    <a:pt x="65" y="13"/>
                  </a:cubicBezTo>
                  <a:cubicBezTo>
                    <a:pt x="60" y="9"/>
                    <a:pt x="56" y="5"/>
                    <a:pt x="51" y="0"/>
                  </a:cubicBezTo>
                  <a:cubicBezTo>
                    <a:pt x="33" y="2"/>
                    <a:pt x="16" y="8"/>
                    <a:pt x="0" y="17"/>
                  </a:cubicBezTo>
                  <a:cubicBezTo>
                    <a:pt x="15" y="45"/>
                    <a:pt x="23" y="77"/>
                    <a:pt x="22" y="109"/>
                  </a:cubicBezTo>
                  <a:cubicBezTo>
                    <a:pt x="22" y="263"/>
                    <a:pt x="22" y="263"/>
                    <a:pt x="22" y="263"/>
                  </a:cubicBezTo>
                  <a:cubicBezTo>
                    <a:pt x="401" y="263"/>
                    <a:pt x="401" y="263"/>
                    <a:pt x="401" y="263"/>
                  </a:cubicBezTo>
                  <a:lnTo>
                    <a:pt x="401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9" name="Freeform 42">
              <a:extLst>
                <a:ext uri="{FF2B5EF4-FFF2-40B4-BE49-F238E27FC236}">
                  <a16:creationId xmlns:a16="http://schemas.microsoft.com/office/drawing/2014/main" id="{D4998527-65AC-47E7-9344-E7CEE52A3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9338" y="1581151"/>
              <a:ext cx="1163638" cy="830263"/>
            </a:xfrm>
            <a:custGeom>
              <a:avLst/>
              <a:gdLst>
                <a:gd name="T0" fmla="*/ 0 w 540"/>
                <a:gd name="T1" fmla="*/ 154 h 387"/>
                <a:gd name="T2" fmla="*/ 0 w 540"/>
                <a:gd name="T3" fmla="*/ 387 h 387"/>
                <a:gd name="T4" fmla="*/ 540 w 540"/>
                <a:gd name="T5" fmla="*/ 387 h 387"/>
                <a:gd name="T6" fmla="*/ 540 w 540"/>
                <a:gd name="T7" fmla="*/ 154 h 387"/>
                <a:gd name="T8" fmla="*/ 406 w 540"/>
                <a:gd name="T9" fmla="*/ 1 h 387"/>
                <a:gd name="T10" fmla="*/ 156 w 540"/>
                <a:gd name="T11" fmla="*/ 18 h 387"/>
                <a:gd name="T12" fmla="*/ 139 w 540"/>
                <a:gd name="T13" fmla="*/ 0 h 387"/>
                <a:gd name="T14" fmla="*/ 0 w 540"/>
                <a:gd name="T15" fmla="*/ 15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387">
                  <a:moveTo>
                    <a:pt x="0" y="154"/>
                  </a:moveTo>
                  <a:cubicBezTo>
                    <a:pt x="0" y="387"/>
                    <a:pt x="0" y="387"/>
                    <a:pt x="0" y="387"/>
                  </a:cubicBezTo>
                  <a:cubicBezTo>
                    <a:pt x="540" y="387"/>
                    <a:pt x="540" y="387"/>
                    <a:pt x="540" y="387"/>
                  </a:cubicBezTo>
                  <a:cubicBezTo>
                    <a:pt x="540" y="154"/>
                    <a:pt x="540" y="154"/>
                    <a:pt x="540" y="154"/>
                  </a:cubicBezTo>
                  <a:cubicBezTo>
                    <a:pt x="539" y="77"/>
                    <a:pt x="483" y="12"/>
                    <a:pt x="406" y="1"/>
                  </a:cubicBezTo>
                  <a:cubicBezTo>
                    <a:pt x="342" y="75"/>
                    <a:pt x="230" y="83"/>
                    <a:pt x="156" y="18"/>
                  </a:cubicBezTo>
                  <a:cubicBezTo>
                    <a:pt x="150" y="13"/>
                    <a:pt x="144" y="7"/>
                    <a:pt x="139" y="0"/>
                  </a:cubicBezTo>
                  <a:cubicBezTo>
                    <a:pt x="60" y="9"/>
                    <a:pt x="1" y="75"/>
                    <a:pt x="0" y="1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0" name="Freeform 43">
              <a:extLst>
                <a:ext uri="{FF2B5EF4-FFF2-40B4-BE49-F238E27FC236}">
                  <a16:creationId xmlns:a16="http://schemas.microsoft.com/office/drawing/2014/main" id="{75CDBB4F-11DC-4B45-8ABA-8E05D5493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66913" y="1677988"/>
              <a:ext cx="862013" cy="563563"/>
            </a:xfrm>
            <a:custGeom>
              <a:avLst/>
              <a:gdLst>
                <a:gd name="T0" fmla="*/ 0 w 400"/>
                <a:gd name="T1" fmla="*/ 131 h 263"/>
                <a:gd name="T2" fmla="*/ 0 w 400"/>
                <a:gd name="T3" fmla="*/ 263 h 263"/>
                <a:gd name="T4" fmla="*/ 378 w 400"/>
                <a:gd name="T5" fmla="*/ 263 h 263"/>
                <a:gd name="T6" fmla="*/ 378 w 400"/>
                <a:gd name="T7" fmla="*/ 109 h 263"/>
                <a:gd name="T8" fmla="*/ 400 w 400"/>
                <a:gd name="T9" fmla="*/ 17 h 263"/>
                <a:gd name="T10" fmla="*/ 353 w 400"/>
                <a:gd name="T11" fmla="*/ 0 h 263"/>
                <a:gd name="T12" fmla="*/ 130 w 400"/>
                <a:gd name="T13" fmla="*/ 13 h 263"/>
                <a:gd name="T14" fmla="*/ 117 w 400"/>
                <a:gd name="T15" fmla="*/ 0 h 263"/>
                <a:gd name="T16" fmla="*/ 0 w 400"/>
                <a:gd name="T17" fmla="*/ 1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63">
                  <a:moveTo>
                    <a:pt x="0" y="131"/>
                  </a:moveTo>
                  <a:cubicBezTo>
                    <a:pt x="0" y="263"/>
                    <a:pt x="0" y="263"/>
                    <a:pt x="0" y="263"/>
                  </a:cubicBezTo>
                  <a:cubicBezTo>
                    <a:pt x="378" y="263"/>
                    <a:pt x="378" y="263"/>
                    <a:pt x="378" y="263"/>
                  </a:cubicBezTo>
                  <a:cubicBezTo>
                    <a:pt x="378" y="109"/>
                    <a:pt x="378" y="109"/>
                    <a:pt x="378" y="109"/>
                  </a:cubicBezTo>
                  <a:cubicBezTo>
                    <a:pt x="378" y="77"/>
                    <a:pt x="386" y="45"/>
                    <a:pt x="400" y="17"/>
                  </a:cubicBezTo>
                  <a:cubicBezTo>
                    <a:pt x="386" y="9"/>
                    <a:pt x="370" y="3"/>
                    <a:pt x="353" y="0"/>
                  </a:cubicBezTo>
                  <a:cubicBezTo>
                    <a:pt x="295" y="66"/>
                    <a:pt x="195" y="72"/>
                    <a:pt x="130" y="13"/>
                  </a:cubicBezTo>
                  <a:cubicBezTo>
                    <a:pt x="125" y="9"/>
                    <a:pt x="121" y="5"/>
                    <a:pt x="117" y="0"/>
                  </a:cubicBezTo>
                  <a:cubicBezTo>
                    <a:pt x="50" y="8"/>
                    <a:pt x="0" y="64"/>
                    <a:pt x="0" y="1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14" name="TextBox 148">
            <a:extLst>
              <a:ext uri="{FF2B5EF4-FFF2-40B4-BE49-F238E27FC236}">
                <a16:creationId xmlns:a16="http://schemas.microsoft.com/office/drawing/2014/main" id="{FC8280A4-0B54-49D2-A080-C5DF2142757F}"/>
              </a:ext>
            </a:extLst>
          </p:cNvPr>
          <p:cNvSpPr txBox="1"/>
          <p:nvPr/>
        </p:nvSpPr>
        <p:spPr>
          <a:xfrm>
            <a:off x="8077201" y="1676400"/>
            <a:ext cx="151563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 err="1">
                <a:solidFill>
                  <a:srgbClr val="4F4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Consolidação</a:t>
            </a:r>
            <a:endParaRPr lang="en-US" sz="900" dirty="0">
              <a:solidFill>
                <a:srgbClr val="4F46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Connector 165">
            <a:extLst>
              <a:ext uri="{FF2B5EF4-FFF2-40B4-BE49-F238E27FC236}">
                <a16:creationId xmlns:a16="http://schemas.microsoft.com/office/drawing/2014/main" id="{BF7AAF6E-C63A-41D6-8538-6A9709B6A194}"/>
              </a:ext>
            </a:extLst>
          </p:cNvPr>
          <p:cNvCxnSpPr>
            <a:cxnSpLocks/>
          </p:cNvCxnSpPr>
          <p:nvPr/>
        </p:nvCxnSpPr>
        <p:spPr>
          <a:xfrm>
            <a:off x="8159555" y="2057400"/>
            <a:ext cx="1404369" cy="0"/>
          </a:xfrm>
          <a:prstGeom prst="line">
            <a:avLst/>
          </a:pr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90">
            <a:extLst>
              <a:ext uri="{FF2B5EF4-FFF2-40B4-BE49-F238E27FC236}">
                <a16:creationId xmlns:a16="http://schemas.microsoft.com/office/drawing/2014/main" id="{09960432-02DE-40FC-9DF1-E4229634F97E}"/>
              </a:ext>
            </a:extLst>
          </p:cNvPr>
          <p:cNvSpPr/>
          <p:nvPr/>
        </p:nvSpPr>
        <p:spPr>
          <a:xfrm>
            <a:off x="8217643" y="2668744"/>
            <a:ext cx="1001948" cy="1388060"/>
          </a:xfrm>
          <a:prstGeom prst="rect">
            <a:avLst/>
          </a:prstGeom>
          <a:solidFill>
            <a:srgbClr val="4F4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96">
            <a:extLst>
              <a:ext uri="{FF2B5EF4-FFF2-40B4-BE49-F238E27FC236}">
                <a16:creationId xmlns:a16="http://schemas.microsoft.com/office/drawing/2014/main" id="{835A7002-DDFC-43E1-9276-786C551BDEA3}"/>
              </a:ext>
            </a:extLst>
          </p:cNvPr>
          <p:cNvSpPr/>
          <p:nvPr/>
        </p:nvSpPr>
        <p:spPr>
          <a:xfrm>
            <a:off x="8278195" y="2720399"/>
            <a:ext cx="880375" cy="128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1" name="Group 83">
            <a:extLst>
              <a:ext uri="{FF2B5EF4-FFF2-40B4-BE49-F238E27FC236}">
                <a16:creationId xmlns:a16="http://schemas.microsoft.com/office/drawing/2014/main" id="{B4A5954B-E802-4D71-B2C3-8500196A4BC4}"/>
              </a:ext>
            </a:extLst>
          </p:cNvPr>
          <p:cNvGrpSpPr/>
          <p:nvPr/>
        </p:nvGrpSpPr>
        <p:grpSpPr>
          <a:xfrm>
            <a:off x="8367702" y="3098066"/>
            <a:ext cx="700099" cy="559534"/>
            <a:chOff x="-4822825" y="2257425"/>
            <a:chExt cx="4410075" cy="3929063"/>
          </a:xfrm>
          <a:solidFill>
            <a:srgbClr val="4F4674"/>
          </a:solidFill>
        </p:grpSpPr>
        <p:sp>
          <p:nvSpPr>
            <p:cNvPr id="112" name="Freeform 28">
              <a:extLst>
                <a:ext uri="{FF2B5EF4-FFF2-40B4-BE49-F238E27FC236}">
                  <a16:creationId xmlns:a16="http://schemas.microsoft.com/office/drawing/2014/main" id="{938E5225-8E78-40DB-817B-E858CCE70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95588" y="2890838"/>
              <a:ext cx="2382838" cy="3295650"/>
            </a:xfrm>
            <a:custGeom>
              <a:avLst/>
              <a:gdLst>
                <a:gd name="T0" fmla="*/ 852 w 1107"/>
                <a:gd name="T1" fmla="*/ 1022 h 1534"/>
                <a:gd name="T2" fmla="*/ 1107 w 1107"/>
                <a:gd name="T3" fmla="*/ 767 h 1534"/>
                <a:gd name="T4" fmla="*/ 852 w 1107"/>
                <a:gd name="T5" fmla="*/ 512 h 1534"/>
                <a:gd name="T6" fmla="*/ 893 w 1107"/>
                <a:gd name="T7" fmla="*/ 471 h 1534"/>
                <a:gd name="T8" fmla="*/ 893 w 1107"/>
                <a:gd name="T9" fmla="*/ 213 h 1534"/>
                <a:gd name="T10" fmla="*/ 764 w 1107"/>
                <a:gd name="T11" fmla="*/ 160 h 1534"/>
                <a:gd name="T12" fmla="*/ 636 w 1107"/>
                <a:gd name="T13" fmla="*/ 213 h 1534"/>
                <a:gd name="T14" fmla="*/ 594 w 1107"/>
                <a:gd name="T15" fmla="*/ 255 h 1534"/>
                <a:gd name="T16" fmla="*/ 340 w 1107"/>
                <a:gd name="T17" fmla="*/ 0 h 1534"/>
                <a:gd name="T18" fmla="*/ 264 w 1107"/>
                <a:gd name="T19" fmla="*/ 75 h 1534"/>
                <a:gd name="T20" fmla="*/ 264 w 1107"/>
                <a:gd name="T21" fmla="*/ 194 h 1534"/>
                <a:gd name="T22" fmla="*/ 497 w 1107"/>
                <a:gd name="T23" fmla="*/ 488 h 1534"/>
                <a:gd name="T24" fmla="*/ 264 w 1107"/>
                <a:gd name="T25" fmla="*/ 782 h 1534"/>
                <a:gd name="T26" fmla="*/ 264 w 1107"/>
                <a:gd name="T27" fmla="*/ 1151 h 1534"/>
                <a:gd name="T28" fmla="*/ 44 w 1107"/>
                <a:gd name="T29" fmla="*/ 1151 h 1534"/>
                <a:gd name="T30" fmla="*/ 0 w 1107"/>
                <a:gd name="T31" fmla="*/ 1195 h 1534"/>
                <a:gd name="T32" fmla="*/ 340 w 1107"/>
                <a:gd name="T33" fmla="*/ 1534 h 1534"/>
                <a:gd name="T34" fmla="*/ 594 w 1107"/>
                <a:gd name="T35" fmla="*/ 1280 h 1534"/>
                <a:gd name="T36" fmla="*/ 630 w 1107"/>
                <a:gd name="T37" fmla="*/ 1315 h 1534"/>
                <a:gd name="T38" fmla="*/ 888 w 1107"/>
                <a:gd name="T39" fmla="*/ 1315 h 1534"/>
                <a:gd name="T40" fmla="*/ 888 w 1107"/>
                <a:gd name="T41" fmla="*/ 1057 h 1534"/>
                <a:gd name="T42" fmla="*/ 852 w 1107"/>
                <a:gd name="T43" fmla="*/ 1022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07" h="1534">
                  <a:moveTo>
                    <a:pt x="852" y="1022"/>
                  </a:moveTo>
                  <a:cubicBezTo>
                    <a:pt x="1107" y="767"/>
                    <a:pt x="1107" y="767"/>
                    <a:pt x="1107" y="767"/>
                  </a:cubicBezTo>
                  <a:cubicBezTo>
                    <a:pt x="852" y="512"/>
                    <a:pt x="852" y="512"/>
                    <a:pt x="852" y="512"/>
                  </a:cubicBezTo>
                  <a:cubicBezTo>
                    <a:pt x="893" y="471"/>
                    <a:pt x="893" y="471"/>
                    <a:pt x="893" y="471"/>
                  </a:cubicBezTo>
                  <a:cubicBezTo>
                    <a:pt x="964" y="400"/>
                    <a:pt x="964" y="285"/>
                    <a:pt x="893" y="213"/>
                  </a:cubicBezTo>
                  <a:cubicBezTo>
                    <a:pt x="859" y="179"/>
                    <a:pt x="813" y="160"/>
                    <a:pt x="764" y="160"/>
                  </a:cubicBezTo>
                  <a:cubicBezTo>
                    <a:pt x="716" y="160"/>
                    <a:pt x="670" y="179"/>
                    <a:pt x="636" y="213"/>
                  </a:cubicBezTo>
                  <a:cubicBezTo>
                    <a:pt x="594" y="255"/>
                    <a:pt x="594" y="255"/>
                    <a:pt x="594" y="255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264" y="75"/>
                    <a:pt x="264" y="75"/>
                    <a:pt x="264" y="75"/>
                  </a:cubicBezTo>
                  <a:cubicBezTo>
                    <a:pt x="264" y="194"/>
                    <a:pt x="264" y="194"/>
                    <a:pt x="264" y="194"/>
                  </a:cubicBezTo>
                  <a:cubicBezTo>
                    <a:pt x="397" y="225"/>
                    <a:pt x="497" y="345"/>
                    <a:pt x="497" y="488"/>
                  </a:cubicBezTo>
                  <a:cubicBezTo>
                    <a:pt x="497" y="631"/>
                    <a:pt x="397" y="750"/>
                    <a:pt x="264" y="782"/>
                  </a:cubicBezTo>
                  <a:cubicBezTo>
                    <a:pt x="264" y="1151"/>
                    <a:pt x="264" y="1151"/>
                    <a:pt x="264" y="1151"/>
                  </a:cubicBezTo>
                  <a:cubicBezTo>
                    <a:pt x="44" y="1151"/>
                    <a:pt x="44" y="1151"/>
                    <a:pt x="44" y="1151"/>
                  </a:cubicBezTo>
                  <a:cubicBezTo>
                    <a:pt x="0" y="1195"/>
                    <a:pt x="0" y="1195"/>
                    <a:pt x="0" y="1195"/>
                  </a:cubicBezTo>
                  <a:cubicBezTo>
                    <a:pt x="340" y="1534"/>
                    <a:pt x="340" y="1534"/>
                    <a:pt x="340" y="1534"/>
                  </a:cubicBezTo>
                  <a:cubicBezTo>
                    <a:pt x="594" y="1280"/>
                    <a:pt x="594" y="1280"/>
                    <a:pt x="594" y="1280"/>
                  </a:cubicBezTo>
                  <a:cubicBezTo>
                    <a:pt x="630" y="1315"/>
                    <a:pt x="630" y="1315"/>
                    <a:pt x="630" y="1315"/>
                  </a:cubicBezTo>
                  <a:cubicBezTo>
                    <a:pt x="701" y="1386"/>
                    <a:pt x="817" y="1386"/>
                    <a:pt x="888" y="1315"/>
                  </a:cubicBezTo>
                  <a:cubicBezTo>
                    <a:pt x="959" y="1244"/>
                    <a:pt x="959" y="1128"/>
                    <a:pt x="888" y="1057"/>
                  </a:cubicBezTo>
                  <a:lnTo>
                    <a:pt x="852" y="10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3" name="Freeform 29">
              <a:extLst>
                <a:ext uri="{FF2B5EF4-FFF2-40B4-BE49-F238E27FC236}">
                  <a16:creationId xmlns:a16="http://schemas.microsoft.com/office/drawing/2014/main" id="{DFF4B5F5-4D84-4B52-84B9-D423C97F8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22825" y="2257425"/>
              <a:ext cx="2838450" cy="2847975"/>
            </a:xfrm>
            <a:custGeom>
              <a:avLst/>
              <a:gdLst>
                <a:gd name="T0" fmla="*/ 1085 w 1318"/>
                <a:gd name="T1" fmla="*/ 1326 h 1326"/>
                <a:gd name="T2" fmla="*/ 1085 w 1318"/>
                <a:gd name="T3" fmla="*/ 965 h 1326"/>
                <a:gd name="T4" fmla="*/ 1135 w 1318"/>
                <a:gd name="T5" fmla="*/ 965 h 1326"/>
                <a:gd name="T6" fmla="*/ 1318 w 1318"/>
                <a:gd name="T7" fmla="*/ 783 h 1326"/>
                <a:gd name="T8" fmla="*/ 1135 w 1318"/>
                <a:gd name="T9" fmla="*/ 601 h 1326"/>
                <a:gd name="T10" fmla="*/ 1085 w 1318"/>
                <a:gd name="T11" fmla="*/ 601 h 1326"/>
                <a:gd name="T12" fmla="*/ 1085 w 1318"/>
                <a:gd name="T13" fmla="*/ 240 h 1326"/>
                <a:gd name="T14" fmla="*/ 725 w 1318"/>
                <a:gd name="T15" fmla="*/ 240 h 1326"/>
                <a:gd name="T16" fmla="*/ 725 w 1318"/>
                <a:gd name="T17" fmla="*/ 182 h 1326"/>
                <a:gd name="T18" fmla="*/ 543 w 1318"/>
                <a:gd name="T19" fmla="*/ 0 h 1326"/>
                <a:gd name="T20" fmla="*/ 360 w 1318"/>
                <a:gd name="T21" fmla="*/ 182 h 1326"/>
                <a:gd name="T22" fmla="*/ 360 w 1318"/>
                <a:gd name="T23" fmla="*/ 240 h 1326"/>
                <a:gd name="T24" fmla="*/ 0 w 1318"/>
                <a:gd name="T25" fmla="*/ 240 h 1326"/>
                <a:gd name="T26" fmla="*/ 0 w 1318"/>
                <a:gd name="T27" fmla="*/ 601 h 1326"/>
                <a:gd name="T28" fmla="*/ 50 w 1318"/>
                <a:gd name="T29" fmla="*/ 601 h 1326"/>
                <a:gd name="T30" fmla="*/ 229 w 1318"/>
                <a:gd name="T31" fmla="*/ 747 h 1326"/>
                <a:gd name="T32" fmla="*/ 240 w 1318"/>
                <a:gd name="T33" fmla="*/ 783 h 1326"/>
                <a:gd name="T34" fmla="*/ 229 w 1318"/>
                <a:gd name="T35" fmla="*/ 819 h 1326"/>
                <a:gd name="T36" fmla="*/ 50 w 1318"/>
                <a:gd name="T37" fmla="*/ 965 h 1326"/>
                <a:gd name="T38" fmla="*/ 0 w 1318"/>
                <a:gd name="T39" fmla="*/ 965 h 1326"/>
                <a:gd name="T40" fmla="*/ 0 w 1318"/>
                <a:gd name="T41" fmla="*/ 1326 h 1326"/>
                <a:gd name="T42" fmla="*/ 360 w 1318"/>
                <a:gd name="T43" fmla="*/ 1326 h 1326"/>
                <a:gd name="T44" fmla="*/ 360 w 1318"/>
                <a:gd name="T45" fmla="*/ 1267 h 1326"/>
                <a:gd name="T46" fmla="*/ 543 w 1318"/>
                <a:gd name="T47" fmla="*/ 1085 h 1326"/>
                <a:gd name="T48" fmla="*/ 725 w 1318"/>
                <a:gd name="T49" fmla="*/ 1267 h 1326"/>
                <a:gd name="T50" fmla="*/ 725 w 1318"/>
                <a:gd name="T51" fmla="*/ 1326 h 1326"/>
                <a:gd name="T52" fmla="*/ 1085 w 1318"/>
                <a:gd name="T53" fmla="*/ 1326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18" h="1326">
                  <a:moveTo>
                    <a:pt x="1085" y="1326"/>
                  </a:moveTo>
                  <a:cubicBezTo>
                    <a:pt x="1085" y="965"/>
                    <a:pt x="1085" y="965"/>
                    <a:pt x="1085" y="965"/>
                  </a:cubicBezTo>
                  <a:cubicBezTo>
                    <a:pt x="1135" y="965"/>
                    <a:pt x="1135" y="965"/>
                    <a:pt x="1135" y="965"/>
                  </a:cubicBezTo>
                  <a:cubicBezTo>
                    <a:pt x="1236" y="965"/>
                    <a:pt x="1318" y="883"/>
                    <a:pt x="1318" y="783"/>
                  </a:cubicBezTo>
                  <a:cubicBezTo>
                    <a:pt x="1318" y="682"/>
                    <a:pt x="1236" y="601"/>
                    <a:pt x="1135" y="601"/>
                  </a:cubicBezTo>
                  <a:cubicBezTo>
                    <a:pt x="1085" y="601"/>
                    <a:pt x="1085" y="601"/>
                    <a:pt x="1085" y="601"/>
                  </a:cubicBezTo>
                  <a:cubicBezTo>
                    <a:pt x="1085" y="240"/>
                    <a:pt x="1085" y="240"/>
                    <a:pt x="1085" y="240"/>
                  </a:cubicBezTo>
                  <a:cubicBezTo>
                    <a:pt x="725" y="240"/>
                    <a:pt x="725" y="240"/>
                    <a:pt x="725" y="240"/>
                  </a:cubicBezTo>
                  <a:cubicBezTo>
                    <a:pt x="725" y="182"/>
                    <a:pt x="725" y="182"/>
                    <a:pt x="725" y="182"/>
                  </a:cubicBezTo>
                  <a:cubicBezTo>
                    <a:pt x="725" y="82"/>
                    <a:pt x="643" y="0"/>
                    <a:pt x="543" y="0"/>
                  </a:cubicBezTo>
                  <a:cubicBezTo>
                    <a:pt x="442" y="0"/>
                    <a:pt x="360" y="82"/>
                    <a:pt x="360" y="182"/>
                  </a:cubicBezTo>
                  <a:cubicBezTo>
                    <a:pt x="360" y="240"/>
                    <a:pt x="360" y="240"/>
                    <a:pt x="360" y="240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0" y="601"/>
                    <a:pt x="0" y="601"/>
                    <a:pt x="0" y="601"/>
                  </a:cubicBezTo>
                  <a:cubicBezTo>
                    <a:pt x="50" y="601"/>
                    <a:pt x="50" y="601"/>
                    <a:pt x="50" y="601"/>
                  </a:cubicBezTo>
                  <a:cubicBezTo>
                    <a:pt x="138" y="601"/>
                    <a:pt x="212" y="664"/>
                    <a:pt x="229" y="747"/>
                  </a:cubicBezTo>
                  <a:cubicBezTo>
                    <a:pt x="236" y="757"/>
                    <a:pt x="240" y="769"/>
                    <a:pt x="240" y="783"/>
                  </a:cubicBezTo>
                  <a:cubicBezTo>
                    <a:pt x="240" y="796"/>
                    <a:pt x="236" y="809"/>
                    <a:pt x="229" y="819"/>
                  </a:cubicBezTo>
                  <a:cubicBezTo>
                    <a:pt x="212" y="902"/>
                    <a:pt x="138" y="965"/>
                    <a:pt x="5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1326"/>
                    <a:pt x="0" y="1326"/>
                    <a:pt x="0" y="1326"/>
                  </a:cubicBezTo>
                  <a:cubicBezTo>
                    <a:pt x="360" y="1326"/>
                    <a:pt x="360" y="1326"/>
                    <a:pt x="360" y="1326"/>
                  </a:cubicBezTo>
                  <a:cubicBezTo>
                    <a:pt x="360" y="1267"/>
                    <a:pt x="360" y="1267"/>
                    <a:pt x="360" y="1267"/>
                  </a:cubicBezTo>
                  <a:cubicBezTo>
                    <a:pt x="360" y="1167"/>
                    <a:pt x="442" y="1085"/>
                    <a:pt x="543" y="1085"/>
                  </a:cubicBezTo>
                  <a:cubicBezTo>
                    <a:pt x="643" y="1085"/>
                    <a:pt x="725" y="1167"/>
                    <a:pt x="725" y="1267"/>
                  </a:cubicBezTo>
                  <a:cubicBezTo>
                    <a:pt x="725" y="1326"/>
                    <a:pt x="725" y="1326"/>
                    <a:pt x="725" y="1326"/>
                  </a:cubicBezTo>
                  <a:lnTo>
                    <a:pt x="1085" y="13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18" name="Rectangle 163">
            <a:extLst>
              <a:ext uri="{FF2B5EF4-FFF2-40B4-BE49-F238E27FC236}">
                <a16:creationId xmlns:a16="http://schemas.microsoft.com/office/drawing/2014/main" id="{19231EBB-077D-4DC1-AA57-8B3B19557C8B}"/>
              </a:ext>
            </a:extLst>
          </p:cNvPr>
          <p:cNvSpPr/>
          <p:nvPr/>
        </p:nvSpPr>
        <p:spPr>
          <a:xfrm>
            <a:off x="8130451" y="2134344"/>
            <a:ext cx="208914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dias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07/02/2020</a:t>
            </a: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aprovação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CPAR: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07/02/2020</a:t>
            </a:r>
          </a:p>
        </p:txBody>
      </p:sp>
      <p:sp>
        <p:nvSpPr>
          <p:cNvPr id="119" name="Freeform 165">
            <a:extLst>
              <a:ext uri="{FF2B5EF4-FFF2-40B4-BE49-F238E27FC236}">
                <a16:creationId xmlns:a16="http://schemas.microsoft.com/office/drawing/2014/main" id="{7A40F6FE-421C-40D7-860B-14244E506A1D}"/>
              </a:ext>
            </a:extLst>
          </p:cNvPr>
          <p:cNvSpPr>
            <a:spLocks noEditPoints="1"/>
          </p:cNvSpPr>
          <p:nvPr/>
        </p:nvSpPr>
        <p:spPr bwMode="auto">
          <a:xfrm>
            <a:off x="3124109" y="4581841"/>
            <a:ext cx="505104" cy="454995"/>
          </a:xfrm>
          <a:custGeom>
            <a:avLst/>
            <a:gdLst>
              <a:gd name="T0" fmla="*/ 775 w 925"/>
              <a:gd name="T1" fmla="*/ 0 h 876"/>
              <a:gd name="T2" fmla="*/ 775 w 925"/>
              <a:gd name="T3" fmla="*/ 788 h 876"/>
              <a:gd name="T4" fmla="*/ 862 w 925"/>
              <a:gd name="T5" fmla="*/ 876 h 876"/>
              <a:gd name="T6" fmla="*/ 87 w 925"/>
              <a:gd name="T7" fmla="*/ 876 h 876"/>
              <a:gd name="T8" fmla="*/ 0 w 925"/>
              <a:gd name="T9" fmla="*/ 788 h 876"/>
              <a:gd name="T10" fmla="*/ 0 w 925"/>
              <a:gd name="T11" fmla="*/ 0 h 876"/>
              <a:gd name="T12" fmla="*/ 775 w 925"/>
              <a:gd name="T13" fmla="*/ 0 h 876"/>
              <a:gd name="T14" fmla="*/ 650 w 925"/>
              <a:gd name="T15" fmla="*/ 125 h 876"/>
              <a:gd name="T16" fmla="*/ 400 w 925"/>
              <a:gd name="T17" fmla="*/ 125 h 876"/>
              <a:gd name="T18" fmla="*/ 400 w 925"/>
              <a:gd name="T19" fmla="*/ 300 h 876"/>
              <a:gd name="T20" fmla="*/ 650 w 925"/>
              <a:gd name="T21" fmla="*/ 300 h 876"/>
              <a:gd name="T22" fmla="*/ 650 w 925"/>
              <a:gd name="T23" fmla="*/ 125 h 876"/>
              <a:gd name="T24" fmla="*/ 300 w 925"/>
              <a:gd name="T25" fmla="*/ 125 h 876"/>
              <a:gd name="T26" fmla="*/ 125 w 925"/>
              <a:gd name="T27" fmla="*/ 125 h 876"/>
              <a:gd name="T28" fmla="*/ 100 w 925"/>
              <a:gd name="T29" fmla="*/ 150 h 876"/>
              <a:gd name="T30" fmla="*/ 125 w 925"/>
              <a:gd name="T31" fmla="*/ 175 h 876"/>
              <a:gd name="T32" fmla="*/ 300 w 925"/>
              <a:gd name="T33" fmla="*/ 175 h 876"/>
              <a:gd name="T34" fmla="*/ 325 w 925"/>
              <a:gd name="T35" fmla="*/ 150 h 876"/>
              <a:gd name="T36" fmla="*/ 300 w 925"/>
              <a:gd name="T37" fmla="*/ 125 h 876"/>
              <a:gd name="T38" fmla="*/ 925 w 925"/>
              <a:gd name="T39" fmla="*/ 300 h 876"/>
              <a:gd name="T40" fmla="*/ 925 w 925"/>
              <a:gd name="T41" fmla="*/ 788 h 876"/>
              <a:gd name="T42" fmla="*/ 862 w 925"/>
              <a:gd name="T43" fmla="*/ 851 h 876"/>
              <a:gd name="T44" fmla="*/ 800 w 925"/>
              <a:gd name="T45" fmla="*/ 788 h 876"/>
              <a:gd name="T46" fmla="*/ 800 w 925"/>
              <a:gd name="T47" fmla="*/ 300 h 876"/>
              <a:gd name="T48" fmla="*/ 925 w 925"/>
              <a:gd name="T49" fmla="*/ 300 h 876"/>
              <a:gd name="T50" fmla="*/ 300 w 925"/>
              <a:gd name="T51" fmla="*/ 250 h 876"/>
              <a:gd name="T52" fmla="*/ 125 w 925"/>
              <a:gd name="T53" fmla="*/ 250 h 876"/>
              <a:gd name="T54" fmla="*/ 100 w 925"/>
              <a:gd name="T55" fmla="*/ 275 h 876"/>
              <a:gd name="T56" fmla="*/ 125 w 925"/>
              <a:gd name="T57" fmla="*/ 300 h 876"/>
              <a:gd name="T58" fmla="*/ 300 w 925"/>
              <a:gd name="T59" fmla="*/ 300 h 876"/>
              <a:gd name="T60" fmla="*/ 325 w 925"/>
              <a:gd name="T61" fmla="*/ 275 h 876"/>
              <a:gd name="T62" fmla="*/ 300 w 925"/>
              <a:gd name="T63" fmla="*/ 250 h 876"/>
              <a:gd name="T64" fmla="*/ 650 w 925"/>
              <a:gd name="T65" fmla="*/ 401 h 876"/>
              <a:gd name="T66" fmla="*/ 125 w 925"/>
              <a:gd name="T67" fmla="*/ 401 h 876"/>
              <a:gd name="T68" fmla="*/ 100 w 925"/>
              <a:gd name="T69" fmla="*/ 426 h 876"/>
              <a:gd name="T70" fmla="*/ 125 w 925"/>
              <a:gd name="T71" fmla="*/ 451 h 876"/>
              <a:gd name="T72" fmla="*/ 650 w 925"/>
              <a:gd name="T73" fmla="*/ 451 h 876"/>
              <a:gd name="T74" fmla="*/ 675 w 925"/>
              <a:gd name="T75" fmla="*/ 426 h 876"/>
              <a:gd name="T76" fmla="*/ 650 w 925"/>
              <a:gd name="T77" fmla="*/ 401 h 876"/>
              <a:gd name="T78" fmla="*/ 650 w 925"/>
              <a:gd name="T79" fmla="*/ 538 h 876"/>
              <a:gd name="T80" fmla="*/ 125 w 925"/>
              <a:gd name="T81" fmla="*/ 538 h 876"/>
              <a:gd name="T82" fmla="*/ 100 w 925"/>
              <a:gd name="T83" fmla="*/ 563 h 876"/>
              <a:gd name="T84" fmla="*/ 125 w 925"/>
              <a:gd name="T85" fmla="*/ 588 h 876"/>
              <a:gd name="T86" fmla="*/ 650 w 925"/>
              <a:gd name="T87" fmla="*/ 588 h 876"/>
              <a:gd name="T88" fmla="*/ 675 w 925"/>
              <a:gd name="T89" fmla="*/ 563 h 876"/>
              <a:gd name="T90" fmla="*/ 650 w 925"/>
              <a:gd name="T91" fmla="*/ 538 h 876"/>
              <a:gd name="T92" fmla="*/ 650 w 925"/>
              <a:gd name="T93" fmla="*/ 676 h 876"/>
              <a:gd name="T94" fmla="*/ 125 w 925"/>
              <a:gd name="T95" fmla="*/ 676 h 876"/>
              <a:gd name="T96" fmla="*/ 100 w 925"/>
              <a:gd name="T97" fmla="*/ 701 h 876"/>
              <a:gd name="T98" fmla="*/ 125 w 925"/>
              <a:gd name="T99" fmla="*/ 726 h 876"/>
              <a:gd name="T100" fmla="*/ 650 w 925"/>
              <a:gd name="T101" fmla="*/ 726 h 876"/>
              <a:gd name="T102" fmla="*/ 675 w 925"/>
              <a:gd name="T103" fmla="*/ 701 h 876"/>
              <a:gd name="T104" fmla="*/ 650 w 925"/>
              <a:gd name="T105" fmla="*/ 676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25" h="876">
                <a:moveTo>
                  <a:pt x="775" y="0"/>
                </a:moveTo>
                <a:lnTo>
                  <a:pt x="775" y="788"/>
                </a:lnTo>
                <a:cubicBezTo>
                  <a:pt x="775" y="836"/>
                  <a:pt x="814" y="876"/>
                  <a:pt x="862" y="876"/>
                </a:cubicBezTo>
                <a:lnTo>
                  <a:pt x="87" y="876"/>
                </a:lnTo>
                <a:cubicBezTo>
                  <a:pt x="39" y="876"/>
                  <a:pt x="0" y="836"/>
                  <a:pt x="0" y="788"/>
                </a:cubicBezTo>
                <a:lnTo>
                  <a:pt x="0" y="0"/>
                </a:lnTo>
                <a:lnTo>
                  <a:pt x="775" y="0"/>
                </a:lnTo>
                <a:close/>
                <a:moveTo>
                  <a:pt x="650" y="125"/>
                </a:moveTo>
                <a:lnTo>
                  <a:pt x="400" y="125"/>
                </a:lnTo>
                <a:lnTo>
                  <a:pt x="400" y="300"/>
                </a:lnTo>
                <a:lnTo>
                  <a:pt x="650" y="300"/>
                </a:lnTo>
                <a:lnTo>
                  <a:pt x="650" y="125"/>
                </a:lnTo>
                <a:close/>
                <a:moveTo>
                  <a:pt x="300" y="125"/>
                </a:moveTo>
                <a:lnTo>
                  <a:pt x="125" y="125"/>
                </a:lnTo>
                <a:cubicBezTo>
                  <a:pt x="111" y="125"/>
                  <a:pt x="100" y="137"/>
                  <a:pt x="100" y="150"/>
                </a:cubicBezTo>
                <a:cubicBezTo>
                  <a:pt x="100" y="164"/>
                  <a:pt x="111" y="175"/>
                  <a:pt x="125" y="175"/>
                </a:cubicBezTo>
                <a:lnTo>
                  <a:pt x="300" y="175"/>
                </a:lnTo>
                <a:cubicBezTo>
                  <a:pt x="313" y="175"/>
                  <a:pt x="325" y="164"/>
                  <a:pt x="325" y="150"/>
                </a:cubicBezTo>
                <a:cubicBezTo>
                  <a:pt x="325" y="137"/>
                  <a:pt x="313" y="125"/>
                  <a:pt x="300" y="125"/>
                </a:cubicBezTo>
                <a:close/>
                <a:moveTo>
                  <a:pt x="925" y="300"/>
                </a:moveTo>
                <a:lnTo>
                  <a:pt x="925" y="788"/>
                </a:lnTo>
                <a:cubicBezTo>
                  <a:pt x="925" y="823"/>
                  <a:pt x="897" y="851"/>
                  <a:pt x="862" y="851"/>
                </a:cubicBezTo>
                <a:cubicBezTo>
                  <a:pt x="827" y="851"/>
                  <a:pt x="800" y="823"/>
                  <a:pt x="800" y="788"/>
                </a:cubicBezTo>
                <a:lnTo>
                  <a:pt x="800" y="300"/>
                </a:lnTo>
                <a:lnTo>
                  <a:pt x="925" y="300"/>
                </a:lnTo>
                <a:close/>
                <a:moveTo>
                  <a:pt x="300" y="250"/>
                </a:moveTo>
                <a:lnTo>
                  <a:pt x="125" y="250"/>
                </a:lnTo>
                <a:cubicBezTo>
                  <a:pt x="111" y="250"/>
                  <a:pt x="100" y="262"/>
                  <a:pt x="100" y="275"/>
                </a:cubicBezTo>
                <a:cubicBezTo>
                  <a:pt x="100" y="289"/>
                  <a:pt x="111" y="300"/>
                  <a:pt x="125" y="300"/>
                </a:cubicBezTo>
                <a:lnTo>
                  <a:pt x="300" y="300"/>
                </a:lnTo>
                <a:cubicBezTo>
                  <a:pt x="313" y="300"/>
                  <a:pt x="325" y="289"/>
                  <a:pt x="325" y="275"/>
                </a:cubicBezTo>
                <a:cubicBezTo>
                  <a:pt x="325" y="262"/>
                  <a:pt x="313" y="250"/>
                  <a:pt x="300" y="250"/>
                </a:cubicBezTo>
                <a:close/>
                <a:moveTo>
                  <a:pt x="650" y="401"/>
                </a:moveTo>
                <a:lnTo>
                  <a:pt x="125" y="401"/>
                </a:lnTo>
                <a:cubicBezTo>
                  <a:pt x="111" y="401"/>
                  <a:pt x="100" y="412"/>
                  <a:pt x="100" y="426"/>
                </a:cubicBezTo>
                <a:cubicBezTo>
                  <a:pt x="100" y="439"/>
                  <a:pt x="111" y="451"/>
                  <a:pt x="125" y="451"/>
                </a:cubicBezTo>
                <a:lnTo>
                  <a:pt x="650" y="451"/>
                </a:lnTo>
                <a:cubicBezTo>
                  <a:pt x="663" y="451"/>
                  <a:pt x="675" y="439"/>
                  <a:pt x="675" y="426"/>
                </a:cubicBezTo>
                <a:cubicBezTo>
                  <a:pt x="675" y="412"/>
                  <a:pt x="663" y="401"/>
                  <a:pt x="650" y="401"/>
                </a:cubicBezTo>
                <a:close/>
                <a:moveTo>
                  <a:pt x="650" y="538"/>
                </a:moveTo>
                <a:lnTo>
                  <a:pt x="125" y="538"/>
                </a:lnTo>
                <a:cubicBezTo>
                  <a:pt x="111" y="538"/>
                  <a:pt x="100" y="549"/>
                  <a:pt x="100" y="563"/>
                </a:cubicBezTo>
                <a:cubicBezTo>
                  <a:pt x="100" y="577"/>
                  <a:pt x="111" y="588"/>
                  <a:pt x="125" y="588"/>
                </a:cubicBezTo>
                <a:lnTo>
                  <a:pt x="650" y="588"/>
                </a:lnTo>
                <a:cubicBezTo>
                  <a:pt x="663" y="588"/>
                  <a:pt x="675" y="577"/>
                  <a:pt x="675" y="563"/>
                </a:cubicBezTo>
                <a:cubicBezTo>
                  <a:pt x="675" y="549"/>
                  <a:pt x="663" y="538"/>
                  <a:pt x="650" y="538"/>
                </a:cubicBezTo>
                <a:close/>
                <a:moveTo>
                  <a:pt x="650" y="676"/>
                </a:moveTo>
                <a:lnTo>
                  <a:pt x="125" y="676"/>
                </a:lnTo>
                <a:cubicBezTo>
                  <a:pt x="111" y="676"/>
                  <a:pt x="100" y="687"/>
                  <a:pt x="100" y="701"/>
                </a:cubicBezTo>
                <a:cubicBezTo>
                  <a:pt x="100" y="714"/>
                  <a:pt x="111" y="726"/>
                  <a:pt x="125" y="726"/>
                </a:cubicBezTo>
                <a:lnTo>
                  <a:pt x="650" y="726"/>
                </a:lnTo>
                <a:cubicBezTo>
                  <a:pt x="663" y="726"/>
                  <a:pt x="675" y="714"/>
                  <a:pt x="675" y="701"/>
                </a:cubicBezTo>
                <a:cubicBezTo>
                  <a:pt x="675" y="687"/>
                  <a:pt x="663" y="676"/>
                  <a:pt x="650" y="676"/>
                </a:cubicBezTo>
                <a:close/>
              </a:path>
            </a:pathLst>
          </a:custGeom>
          <a:solidFill>
            <a:srgbClr val="AC9C61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endParaRPr lang="en-IN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Freeform 223">
            <a:extLst>
              <a:ext uri="{FF2B5EF4-FFF2-40B4-BE49-F238E27FC236}">
                <a16:creationId xmlns:a16="http://schemas.microsoft.com/office/drawing/2014/main" id="{47CC84B2-F83C-4B06-917C-FC48EBCBC72F}"/>
              </a:ext>
            </a:extLst>
          </p:cNvPr>
          <p:cNvSpPr>
            <a:spLocks noChangeAspect="1"/>
          </p:cNvSpPr>
          <p:nvPr/>
        </p:nvSpPr>
        <p:spPr>
          <a:xfrm>
            <a:off x="5689788" y="4756104"/>
            <a:ext cx="406213" cy="406265"/>
          </a:xfrm>
          <a:custGeom>
            <a:avLst/>
            <a:gdLst>
              <a:gd name="connsiteX0" fmla="*/ 3397910 w 6777295"/>
              <a:gd name="connsiteY0" fmla="*/ 2228671 h 6778210"/>
              <a:gd name="connsiteX1" fmla="*/ 2218198 w 6777295"/>
              <a:gd name="connsiteY1" fmla="*/ 3408383 h 6778210"/>
              <a:gd name="connsiteX2" fmla="*/ 3397910 w 6777295"/>
              <a:gd name="connsiteY2" fmla="*/ 4588095 h 6778210"/>
              <a:gd name="connsiteX3" fmla="*/ 4577622 w 6777295"/>
              <a:gd name="connsiteY3" fmla="*/ 3408383 h 6778210"/>
              <a:gd name="connsiteX4" fmla="*/ 3397910 w 6777295"/>
              <a:gd name="connsiteY4" fmla="*/ 2228671 h 6778210"/>
              <a:gd name="connsiteX5" fmla="*/ 3671241 w 6777295"/>
              <a:gd name="connsiteY5" fmla="*/ 0 h 6778210"/>
              <a:gd name="connsiteX6" fmla="*/ 3916511 w 6777295"/>
              <a:gd name="connsiteY6" fmla="*/ 177877 h 6778210"/>
              <a:gd name="connsiteX7" fmla="*/ 4107225 w 6777295"/>
              <a:gd name="connsiteY7" fmla="*/ 963843 h 6778210"/>
              <a:gd name="connsiteX8" fmla="*/ 4152473 w 6777295"/>
              <a:gd name="connsiteY8" fmla="*/ 975477 h 6778210"/>
              <a:gd name="connsiteX9" fmla="*/ 4385604 w 6777295"/>
              <a:gd name="connsiteY9" fmla="*/ 1060804 h 6778210"/>
              <a:gd name="connsiteX10" fmla="*/ 4573155 w 6777295"/>
              <a:gd name="connsiteY10" fmla="*/ 1151152 h 6778210"/>
              <a:gd name="connsiteX11" fmla="*/ 5371449 w 6777295"/>
              <a:gd name="connsiteY11" fmla="*/ 653195 h 6778210"/>
              <a:gd name="connsiteX12" fmla="*/ 5529956 w 6777295"/>
              <a:gd name="connsiteY12" fmla="*/ 621597 h 6778210"/>
              <a:gd name="connsiteX13" fmla="*/ 5689521 w 6777295"/>
              <a:gd name="connsiteY13" fmla="*/ 706202 h 6778210"/>
              <a:gd name="connsiteX14" fmla="*/ 6100442 w 6777295"/>
              <a:gd name="connsiteY14" fmla="*/ 1121544 h 6778210"/>
              <a:gd name="connsiteX15" fmla="*/ 6134789 w 6777295"/>
              <a:gd name="connsiteY15" fmla="*/ 1416570 h 6778210"/>
              <a:gd name="connsiteX16" fmla="*/ 5633482 w 6777295"/>
              <a:gd name="connsiteY16" fmla="*/ 2198425 h 6778210"/>
              <a:gd name="connsiteX17" fmla="*/ 5735964 w 6777295"/>
              <a:gd name="connsiteY17" fmla="*/ 2411164 h 6778210"/>
              <a:gd name="connsiteX18" fmla="*/ 5821291 w 6777295"/>
              <a:gd name="connsiteY18" fmla="*/ 2644295 h 6778210"/>
              <a:gd name="connsiteX19" fmla="*/ 5826216 w 6777295"/>
              <a:gd name="connsiteY19" fmla="*/ 2663448 h 6778210"/>
              <a:gd name="connsiteX20" fmla="*/ 6585992 w 6777295"/>
              <a:gd name="connsiteY20" fmla="*/ 2864858 h 6778210"/>
              <a:gd name="connsiteX21" fmla="*/ 6777230 w 6777295"/>
              <a:gd name="connsiteY21" fmla="*/ 3117758 h 6778210"/>
              <a:gd name="connsiteX22" fmla="*/ 6777295 w 6777295"/>
              <a:gd name="connsiteY22" fmla="*/ 3687150 h 6778210"/>
              <a:gd name="connsiteX23" fmla="*/ 6538695 w 6777295"/>
              <a:gd name="connsiteY23" fmla="*/ 3950713 h 6778210"/>
              <a:gd name="connsiteX24" fmla="*/ 5824955 w 6777295"/>
              <a:gd name="connsiteY24" fmla="*/ 4139172 h 6778210"/>
              <a:gd name="connsiteX25" fmla="*/ 5821291 w 6777295"/>
              <a:gd name="connsiteY25" fmla="*/ 4153421 h 6778210"/>
              <a:gd name="connsiteX26" fmla="*/ 5735964 w 6777295"/>
              <a:gd name="connsiteY26" fmla="*/ 4386552 h 6778210"/>
              <a:gd name="connsiteX27" fmla="*/ 5636719 w 6777295"/>
              <a:gd name="connsiteY27" fmla="*/ 4592572 h 6778210"/>
              <a:gd name="connsiteX28" fmla="*/ 6144626 w 6777295"/>
              <a:gd name="connsiteY28" fmla="*/ 5404429 h 6778210"/>
              <a:gd name="connsiteX29" fmla="*/ 6091899 w 6777295"/>
              <a:gd name="connsiteY29" fmla="*/ 5698548 h 6778210"/>
              <a:gd name="connsiteX30" fmla="*/ 5688105 w 6777295"/>
              <a:gd name="connsiteY30" fmla="*/ 6103031 h 6778210"/>
              <a:gd name="connsiteX31" fmla="*/ 5332750 w 6777295"/>
              <a:gd name="connsiteY31" fmla="*/ 6120292 h 6778210"/>
              <a:gd name="connsiteX32" fmla="*/ 4567823 w 6777295"/>
              <a:gd name="connsiteY32" fmla="*/ 5649133 h 6778210"/>
              <a:gd name="connsiteX33" fmla="*/ 4385604 w 6777295"/>
              <a:gd name="connsiteY33" fmla="*/ 5736912 h 6778210"/>
              <a:gd name="connsiteX34" fmla="*/ 4152473 w 6777295"/>
              <a:gd name="connsiteY34" fmla="*/ 5822239 h 6778210"/>
              <a:gd name="connsiteX35" fmla="*/ 4117835 w 6777295"/>
              <a:gd name="connsiteY35" fmla="*/ 5831145 h 6778210"/>
              <a:gd name="connsiteX36" fmla="*/ 4113203 w 6777295"/>
              <a:gd name="connsiteY36" fmla="*/ 5847639 h 6778210"/>
              <a:gd name="connsiteX37" fmla="*/ 3914129 w 6777295"/>
              <a:gd name="connsiteY37" fmla="*/ 6619874 h 6778210"/>
              <a:gd name="connsiteX38" fmla="*/ 3793478 w 6777295"/>
              <a:gd name="connsiteY38" fmla="*/ 6777831 h 6778210"/>
              <a:gd name="connsiteX39" fmla="*/ 2972185 w 6777295"/>
              <a:gd name="connsiteY39" fmla="*/ 6778209 h 6778210"/>
              <a:gd name="connsiteX40" fmla="*/ 2839943 w 6777295"/>
              <a:gd name="connsiteY40" fmla="*/ 6608136 h 6778210"/>
              <a:gd name="connsiteX41" fmla="*/ 2654604 w 6777295"/>
              <a:gd name="connsiteY41" fmla="*/ 5825133 h 6778210"/>
              <a:gd name="connsiteX42" fmla="*/ 2643347 w 6777295"/>
              <a:gd name="connsiteY42" fmla="*/ 5822239 h 6778210"/>
              <a:gd name="connsiteX43" fmla="*/ 2410216 w 6777295"/>
              <a:gd name="connsiteY43" fmla="*/ 5736912 h 6778210"/>
              <a:gd name="connsiteX44" fmla="*/ 2214083 w 6777295"/>
              <a:gd name="connsiteY44" fmla="*/ 5642430 h 6778210"/>
              <a:gd name="connsiteX45" fmla="*/ 1398592 w 6777295"/>
              <a:gd name="connsiteY45" fmla="*/ 6142368 h 6778210"/>
              <a:gd name="connsiteX46" fmla="*/ 1087584 w 6777295"/>
              <a:gd name="connsiteY46" fmla="*/ 6105525 h 6778210"/>
              <a:gd name="connsiteX47" fmla="*/ 681185 w 6777295"/>
              <a:gd name="connsiteY47" fmla="*/ 5683249 h 6778210"/>
              <a:gd name="connsiteX48" fmla="*/ 626169 w 6777295"/>
              <a:gd name="connsiteY48" fmla="*/ 5388005 h 6778210"/>
              <a:gd name="connsiteX49" fmla="*/ 1150585 w 6777295"/>
              <a:gd name="connsiteY49" fmla="*/ 4574893 h 6778210"/>
              <a:gd name="connsiteX50" fmla="*/ 1059856 w 6777295"/>
              <a:gd name="connsiteY50" fmla="*/ 4386552 h 6778210"/>
              <a:gd name="connsiteX51" fmla="*/ 974529 w 6777295"/>
              <a:gd name="connsiteY51" fmla="*/ 4153421 h 6778210"/>
              <a:gd name="connsiteX52" fmla="*/ 970991 w 6777295"/>
              <a:gd name="connsiteY52" fmla="*/ 4139661 h 6778210"/>
              <a:gd name="connsiteX53" fmla="*/ 197582 w 6777295"/>
              <a:gd name="connsiteY53" fmla="*/ 3949165 h 6778210"/>
              <a:gd name="connsiteX54" fmla="*/ 1784 w 6777295"/>
              <a:gd name="connsiteY54" fmla="*/ 3704733 h 6778210"/>
              <a:gd name="connsiteX55" fmla="*/ 8386 w 6777295"/>
              <a:gd name="connsiteY55" fmla="*/ 3118702 h 6778210"/>
              <a:gd name="connsiteX56" fmla="*/ 176293 w 6777295"/>
              <a:gd name="connsiteY56" fmla="*/ 2869698 h 6778210"/>
              <a:gd name="connsiteX57" fmla="*/ 970155 w 6777295"/>
              <a:gd name="connsiteY57" fmla="*/ 2661307 h 6778210"/>
              <a:gd name="connsiteX58" fmla="*/ 974529 w 6777295"/>
              <a:gd name="connsiteY58" fmla="*/ 2644295 h 6778210"/>
              <a:gd name="connsiteX59" fmla="*/ 1059856 w 6777295"/>
              <a:gd name="connsiteY59" fmla="*/ 2411164 h 6778210"/>
              <a:gd name="connsiteX60" fmla="*/ 1152290 w 6777295"/>
              <a:gd name="connsiteY60" fmla="*/ 2219284 h 6778210"/>
              <a:gd name="connsiteX61" fmla="*/ 655372 w 6777295"/>
              <a:gd name="connsiteY61" fmla="*/ 1445969 h 6778210"/>
              <a:gd name="connsiteX62" fmla="*/ 665393 w 6777295"/>
              <a:gd name="connsiteY62" fmla="*/ 1134138 h 6778210"/>
              <a:gd name="connsiteX63" fmla="*/ 1096444 w 6777295"/>
              <a:gd name="connsiteY63" fmla="*/ 701452 h 6778210"/>
              <a:gd name="connsiteX64" fmla="*/ 1275555 w 6777295"/>
              <a:gd name="connsiteY64" fmla="*/ 611422 h 6778210"/>
              <a:gd name="connsiteX65" fmla="*/ 1390222 w 6777295"/>
              <a:gd name="connsiteY65" fmla="*/ 642260 h 6778210"/>
              <a:gd name="connsiteX66" fmla="*/ 2205035 w 6777295"/>
              <a:gd name="connsiteY66" fmla="*/ 1159645 h 6778210"/>
              <a:gd name="connsiteX67" fmla="*/ 2410216 w 6777295"/>
              <a:gd name="connsiteY67" fmla="*/ 1060804 h 6778210"/>
              <a:gd name="connsiteX68" fmla="*/ 2643347 w 6777295"/>
              <a:gd name="connsiteY68" fmla="*/ 975477 h 6778210"/>
              <a:gd name="connsiteX69" fmla="*/ 2652670 w 6777295"/>
              <a:gd name="connsiteY69" fmla="*/ 973080 h 6778210"/>
              <a:gd name="connsiteX70" fmla="*/ 2838710 w 6777295"/>
              <a:gd name="connsiteY70" fmla="*/ 189783 h 6778210"/>
              <a:gd name="connsiteX71" fmla="*/ 3102124 w 6777295"/>
              <a:gd name="connsiteY71" fmla="*/ 2381 h 67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777295" h="6778210">
                <a:moveTo>
                  <a:pt x="3397910" y="2228671"/>
                </a:moveTo>
                <a:cubicBezTo>
                  <a:pt x="2746373" y="2228671"/>
                  <a:pt x="2218198" y="2756846"/>
                  <a:pt x="2218198" y="3408383"/>
                </a:cubicBezTo>
                <a:cubicBezTo>
                  <a:pt x="2218198" y="4059920"/>
                  <a:pt x="2746373" y="4588095"/>
                  <a:pt x="3397910" y="4588095"/>
                </a:cubicBezTo>
                <a:cubicBezTo>
                  <a:pt x="4049447" y="4588095"/>
                  <a:pt x="4577622" y="4059920"/>
                  <a:pt x="4577622" y="3408383"/>
                </a:cubicBezTo>
                <a:cubicBezTo>
                  <a:pt x="4577622" y="2756846"/>
                  <a:pt x="4049447" y="2228671"/>
                  <a:pt x="3397910" y="2228671"/>
                </a:cubicBezTo>
                <a:close/>
                <a:moveTo>
                  <a:pt x="3671241" y="0"/>
                </a:moveTo>
                <a:cubicBezTo>
                  <a:pt x="3833961" y="4522"/>
                  <a:pt x="3896666" y="80485"/>
                  <a:pt x="3916511" y="177877"/>
                </a:cubicBezTo>
                <a:lnTo>
                  <a:pt x="4107225" y="963843"/>
                </a:lnTo>
                <a:lnTo>
                  <a:pt x="4152473" y="975477"/>
                </a:lnTo>
                <a:cubicBezTo>
                  <a:pt x="4231928" y="1000191"/>
                  <a:pt x="4309710" y="1028704"/>
                  <a:pt x="4385604" y="1060804"/>
                </a:cubicBezTo>
                <a:lnTo>
                  <a:pt x="4573155" y="1151152"/>
                </a:lnTo>
                <a:lnTo>
                  <a:pt x="5371449" y="653195"/>
                </a:lnTo>
                <a:cubicBezTo>
                  <a:pt x="5420113" y="629371"/>
                  <a:pt x="5474946" y="615800"/>
                  <a:pt x="5529956" y="621597"/>
                </a:cubicBezTo>
                <a:cubicBezTo>
                  <a:pt x="5584966" y="627393"/>
                  <a:pt x="5640152" y="652557"/>
                  <a:pt x="5689521" y="706202"/>
                </a:cubicBezTo>
                <a:lnTo>
                  <a:pt x="6100442" y="1121544"/>
                </a:lnTo>
                <a:cubicBezTo>
                  <a:pt x="6220328" y="1241205"/>
                  <a:pt x="6178760" y="1331989"/>
                  <a:pt x="6134789" y="1416570"/>
                </a:cubicBezTo>
                <a:lnTo>
                  <a:pt x="5633482" y="2198425"/>
                </a:lnTo>
                <a:lnTo>
                  <a:pt x="5735964" y="2411164"/>
                </a:lnTo>
                <a:cubicBezTo>
                  <a:pt x="5768065" y="2487059"/>
                  <a:pt x="5796578" y="2564840"/>
                  <a:pt x="5821291" y="2644295"/>
                </a:cubicBezTo>
                <a:lnTo>
                  <a:pt x="5826216" y="2663448"/>
                </a:lnTo>
                <a:lnTo>
                  <a:pt x="6585992" y="2864858"/>
                </a:lnTo>
                <a:cubicBezTo>
                  <a:pt x="6710855" y="2899232"/>
                  <a:pt x="6772342" y="2993857"/>
                  <a:pt x="6777230" y="3117758"/>
                </a:cubicBezTo>
                <a:lnTo>
                  <a:pt x="6777295" y="3687150"/>
                </a:lnTo>
                <a:cubicBezTo>
                  <a:pt x="6758876" y="3882604"/>
                  <a:pt x="6656848" y="3927981"/>
                  <a:pt x="6538695" y="3950713"/>
                </a:cubicBezTo>
                <a:lnTo>
                  <a:pt x="5824955" y="4139172"/>
                </a:lnTo>
                <a:lnTo>
                  <a:pt x="5821291" y="4153421"/>
                </a:lnTo>
                <a:cubicBezTo>
                  <a:pt x="5796578" y="4232876"/>
                  <a:pt x="5768065" y="4310658"/>
                  <a:pt x="5735964" y="4386552"/>
                </a:cubicBezTo>
                <a:lnTo>
                  <a:pt x="5636719" y="4592572"/>
                </a:lnTo>
                <a:lnTo>
                  <a:pt x="6144626" y="5404429"/>
                </a:lnTo>
                <a:cubicBezTo>
                  <a:pt x="6196938" y="5524570"/>
                  <a:pt x="6190465" y="5602744"/>
                  <a:pt x="6091899" y="5698548"/>
                </a:cubicBezTo>
                <a:lnTo>
                  <a:pt x="5688105" y="6103031"/>
                </a:lnTo>
                <a:cubicBezTo>
                  <a:pt x="5534526" y="6225322"/>
                  <a:pt x="5443774" y="6183293"/>
                  <a:pt x="5332750" y="6120292"/>
                </a:cubicBezTo>
                <a:lnTo>
                  <a:pt x="4567823" y="5649133"/>
                </a:lnTo>
                <a:lnTo>
                  <a:pt x="4385604" y="5736912"/>
                </a:lnTo>
                <a:cubicBezTo>
                  <a:pt x="4309710" y="5769013"/>
                  <a:pt x="4231928" y="5797526"/>
                  <a:pt x="4152473" y="5822239"/>
                </a:cubicBezTo>
                <a:lnTo>
                  <a:pt x="4117835" y="5831145"/>
                </a:lnTo>
                <a:lnTo>
                  <a:pt x="4113203" y="5847639"/>
                </a:lnTo>
                <a:cubicBezTo>
                  <a:pt x="4047461" y="6092951"/>
                  <a:pt x="3964341" y="6470221"/>
                  <a:pt x="3914129" y="6619874"/>
                </a:cubicBezTo>
                <a:cubicBezTo>
                  <a:pt x="3887703" y="6712326"/>
                  <a:pt x="3854823" y="6764536"/>
                  <a:pt x="3793478" y="6777831"/>
                </a:cubicBezTo>
                <a:lnTo>
                  <a:pt x="2972185" y="6778209"/>
                </a:lnTo>
                <a:cubicBezTo>
                  <a:pt x="2913816" y="6778669"/>
                  <a:pt x="2860212" y="6698165"/>
                  <a:pt x="2839943" y="6608136"/>
                </a:cubicBezTo>
                <a:lnTo>
                  <a:pt x="2654604" y="5825133"/>
                </a:lnTo>
                <a:lnTo>
                  <a:pt x="2643347" y="5822239"/>
                </a:lnTo>
                <a:cubicBezTo>
                  <a:pt x="2563892" y="5797526"/>
                  <a:pt x="2486111" y="5769013"/>
                  <a:pt x="2410216" y="5736912"/>
                </a:cubicBezTo>
                <a:lnTo>
                  <a:pt x="2214083" y="5642430"/>
                </a:lnTo>
                <a:lnTo>
                  <a:pt x="1398592" y="6142368"/>
                </a:lnTo>
                <a:cubicBezTo>
                  <a:pt x="1254800" y="6204071"/>
                  <a:pt x="1194452" y="6210621"/>
                  <a:pt x="1087584" y="6105525"/>
                </a:cubicBezTo>
                <a:cubicBezTo>
                  <a:pt x="964840" y="5984554"/>
                  <a:pt x="775550" y="5793840"/>
                  <a:pt x="681185" y="5683249"/>
                </a:cubicBezTo>
                <a:cubicBezTo>
                  <a:pt x="596344" y="5591709"/>
                  <a:pt x="549201" y="5536805"/>
                  <a:pt x="626169" y="5388005"/>
                </a:cubicBezTo>
                <a:lnTo>
                  <a:pt x="1150585" y="4574893"/>
                </a:lnTo>
                <a:lnTo>
                  <a:pt x="1059856" y="4386552"/>
                </a:lnTo>
                <a:cubicBezTo>
                  <a:pt x="1027756" y="4310658"/>
                  <a:pt x="999242" y="4232876"/>
                  <a:pt x="974529" y="4153421"/>
                </a:cubicBezTo>
                <a:lnTo>
                  <a:pt x="970991" y="4139661"/>
                </a:lnTo>
                <a:lnTo>
                  <a:pt x="197582" y="3949165"/>
                </a:lnTo>
                <a:cubicBezTo>
                  <a:pt x="51821" y="3892266"/>
                  <a:pt x="4219" y="3854600"/>
                  <a:pt x="1784" y="3704733"/>
                </a:cubicBezTo>
                <a:cubicBezTo>
                  <a:pt x="-830" y="3532417"/>
                  <a:pt x="-1943" y="3263714"/>
                  <a:pt x="8386" y="3118702"/>
                </a:cubicBezTo>
                <a:cubicBezTo>
                  <a:pt x="12139" y="2993948"/>
                  <a:pt x="17057" y="2921749"/>
                  <a:pt x="176293" y="2869698"/>
                </a:cubicBezTo>
                <a:lnTo>
                  <a:pt x="970155" y="2661307"/>
                </a:lnTo>
                <a:lnTo>
                  <a:pt x="974529" y="2644295"/>
                </a:lnTo>
                <a:cubicBezTo>
                  <a:pt x="999242" y="2564840"/>
                  <a:pt x="1027756" y="2487059"/>
                  <a:pt x="1059856" y="2411164"/>
                </a:cubicBezTo>
                <a:lnTo>
                  <a:pt x="1152290" y="2219284"/>
                </a:lnTo>
                <a:lnTo>
                  <a:pt x="655372" y="1445969"/>
                </a:lnTo>
                <a:cubicBezTo>
                  <a:pt x="583750" y="1316460"/>
                  <a:pt x="562997" y="1253121"/>
                  <a:pt x="665393" y="1134138"/>
                </a:cubicBezTo>
                <a:cubicBezTo>
                  <a:pt x="783263" y="1008413"/>
                  <a:pt x="985068" y="811249"/>
                  <a:pt x="1096444" y="701452"/>
                </a:cubicBezTo>
                <a:cubicBezTo>
                  <a:pt x="1152316" y="647015"/>
                  <a:pt x="1212852" y="613857"/>
                  <a:pt x="1275555" y="611422"/>
                </a:cubicBezTo>
                <a:cubicBezTo>
                  <a:pt x="1313177" y="609961"/>
                  <a:pt x="1351579" y="619561"/>
                  <a:pt x="1390222" y="642260"/>
                </a:cubicBezTo>
                <a:lnTo>
                  <a:pt x="2205035" y="1159645"/>
                </a:lnTo>
                <a:lnTo>
                  <a:pt x="2410216" y="1060804"/>
                </a:lnTo>
                <a:cubicBezTo>
                  <a:pt x="2486111" y="1028704"/>
                  <a:pt x="2563892" y="1000191"/>
                  <a:pt x="2643347" y="975477"/>
                </a:cubicBezTo>
                <a:lnTo>
                  <a:pt x="2652670" y="973080"/>
                </a:lnTo>
                <a:lnTo>
                  <a:pt x="2838710" y="189783"/>
                </a:lnTo>
                <a:cubicBezTo>
                  <a:pt x="2872540" y="86835"/>
                  <a:pt x="2956376" y="-1827"/>
                  <a:pt x="3102124" y="2381"/>
                </a:cubicBezTo>
                <a:close/>
              </a:path>
            </a:pathLst>
          </a:custGeom>
          <a:solidFill>
            <a:srgbClr val="84468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Freeform 223">
            <a:extLst>
              <a:ext uri="{FF2B5EF4-FFF2-40B4-BE49-F238E27FC236}">
                <a16:creationId xmlns:a16="http://schemas.microsoft.com/office/drawing/2014/main" id="{0CA4A7DB-4462-4083-86EC-E6549902D2F3}"/>
              </a:ext>
            </a:extLst>
          </p:cNvPr>
          <p:cNvSpPr>
            <a:spLocks noChangeAspect="1"/>
          </p:cNvSpPr>
          <p:nvPr/>
        </p:nvSpPr>
        <p:spPr>
          <a:xfrm>
            <a:off x="6019801" y="4535089"/>
            <a:ext cx="406213" cy="406265"/>
          </a:xfrm>
          <a:custGeom>
            <a:avLst/>
            <a:gdLst>
              <a:gd name="connsiteX0" fmla="*/ 3397910 w 6777295"/>
              <a:gd name="connsiteY0" fmla="*/ 2228671 h 6778210"/>
              <a:gd name="connsiteX1" fmla="*/ 2218198 w 6777295"/>
              <a:gd name="connsiteY1" fmla="*/ 3408383 h 6778210"/>
              <a:gd name="connsiteX2" fmla="*/ 3397910 w 6777295"/>
              <a:gd name="connsiteY2" fmla="*/ 4588095 h 6778210"/>
              <a:gd name="connsiteX3" fmla="*/ 4577622 w 6777295"/>
              <a:gd name="connsiteY3" fmla="*/ 3408383 h 6778210"/>
              <a:gd name="connsiteX4" fmla="*/ 3397910 w 6777295"/>
              <a:gd name="connsiteY4" fmla="*/ 2228671 h 6778210"/>
              <a:gd name="connsiteX5" fmla="*/ 3671241 w 6777295"/>
              <a:gd name="connsiteY5" fmla="*/ 0 h 6778210"/>
              <a:gd name="connsiteX6" fmla="*/ 3916511 w 6777295"/>
              <a:gd name="connsiteY6" fmla="*/ 177877 h 6778210"/>
              <a:gd name="connsiteX7" fmla="*/ 4107225 w 6777295"/>
              <a:gd name="connsiteY7" fmla="*/ 963843 h 6778210"/>
              <a:gd name="connsiteX8" fmla="*/ 4152473 w 6777295"/>
              <a:gd name="connsiteY8" fmla="*/ 975477 h 6778210"/>
              <a:gd name="connsiteX9" fmla="*/ 4385604 w 6777295"/>
              <a:gd name="connsiteY9" fmla="*/ 1060804 h 6778210"/>
              <a:gd name="connsiteX10" fmla="*/ 4573155 w 6777295"/>
              <a:gd name="connsiteY10" fmla="*/ 1151152 h 6778210"/>
              <a:gd name="connsiteX11" fmla="*/ 5371449 w 6777295"/>
              <a:gd name="connsiteY11" fmla="*/ 653195 h 6778210"/>
              <a:gd name="connsiteX12" fmla="*/ 5529956 w 6777295"/>
              <a:gd name="connsiteY12" fmla="*/ 621597 h 6778210"/>
              <a:gd name="connsiteX13" fmla="*/ 5689521 w 6777295"/>
              <a:gd name="connsiteY13" fmla="*/ 706202 h 6778210"/>
              <a:gd name="connsiteX14" fmla="*/ 6100442 w 6777295"/>
              <a:gd name="connsiteY14" fmla="*/ 1121544 h 6778210"/>
              <a:gd name="connsiteX15" fmla="*/ 6134789 w 6777295"/>
              <a:gd name="connsiteY15" fmla="*/ 1416570 h 6778210"/>
              <a:gd name="connsiteX16" fmla="*/ 5633482 w 6777295"/>
              <a:gd name="connsiteY16" fmla="*/ 2198425 h 6778210"/>
              <a:gd name="connsiteX17" fmla="*/ 5735964 w 6777295"/>
              <a:gd name="connsiteY17" fmla="*/ 2411164 h 6778210"/>
              <a:gd name="connsiteX18" fmla="*/ 5821291 w 6777295"/>
              <a:gd name="connsiteY18" fmla="*/ 2644295 h 6778210"/>
              <a:gd name="connsiteX19" fmla="*/ 5826216 w 6777295"/>
              <a:gd name="connsiteY19" fmla="*/ 2663448 h 6778210"/>
              <a:gd name="connsiteX20" fmla="*/ 6585992 w 6777295"/>
              <a:gd name="connsiteY20" fmla="*/ 2864858 h 6778210"/>
              <a:gd name="connsiteX21" fmla="*/ 6777230 w 6777295"/>
              <a:gd name="connsiteY21" fmla="*/ 3117758 h 6778210"/>
              <a:gd name="connsiteX22" fmla="*/ 6777295 w 6777295"/>
              <a:gd name="connsiteY22" fmla="*/ 3687150 h 6778210"/>
              <a:gd name="connsiteX23" fmla="*/ 6538695 w 6777295"/>
              <a:gd name="connsiteY23" fmla="*/ 3950713 h 6778210"/>
              <a:gd name="connsiteX24" fmla="*/ 5824955 w 6777295"/>
              <a:gd name="connsiteY24" fmla="*/ 4139172 h 6778210"/>
              <a:gd name="connsiteX25" fmla="*/ 5821291 w 6777295"/>
              <a:gd name="connsiteY25" fmla="*/ 4153421 h 6778210"/>
              <a:gd name="connsiteX26" fmla="*/ 5735964 w 6777295"/>
              <a:gd name="connsiteY26" fmla="*/ 4386552 h 6778210"/>
              <a:gd name="connsiteX27" fmla="*/ 5636719 w 6777295"/>
              <a:gd name="connsiteY27" fmla="*/ 4592572 h 6778210"/>
              <a:gd name="connsiteX28" fmla="*/ 6144626 w 6777295"/>
              <a:gd name="connsiteY28" fmla="*/ 5404429 h 6778210"/>
              <a:gd name="connsiteX29" fmla="*/ 6091899 w 6777295"/>
              <a:gd name="connsiteY29" fmla="*/ 5698548 h 6778210"/>
              <a:gd name="connsiteX30" fmla="*/ 5688105 w 6777295"/>
              <a:gd name="connsiteY30" fmla="*/ 6103031 h 6778210"/>
              <a:gd name="connsiteX31" fmla="*/ 5332750 w 6777295"/>
              <a:gd name="connsiteY31" fmla="*/ 6120292 h 6778210"/>
              <a:gd name="connsiteX32" fmla="*/ 4567823 w 6777295"/>
              <a:gd name="connsiteY32" fmla="*/ 5649133 h 6778210"/>
              <a:gd name="connsiteX33" fmla="*/ 4385604 w 6777295"/>
              <a:gd name="connsiteY33" fmla="*/ 5736912 h 6778210"/>
              <a:gd name="connsiteX34" fmla="*/ 4152473 w 6777295"/>
              <a:gd name="connsiteY34" fmla="*/ 5822239 h 6778210"/>
              <a:gd name="connsiteX35" fmla="*/ 4117835 w 6777295"/>
              <a:gd name="connsiteY35" fmla="*/ 5831145 h 6778210"/>
              <a:gd name="connsiteX36" fmla="*/ 4113203 w 6777295"/>
              <a:gd name="connsiteY36" fmla="*/ 5847639 h 6778210"/>
              <a:gd name="connsiteX37" fmla="*/ 3914129 w 6777295"/>
              <a:gd name="connsiteY37" fmla="*/ 6619874 h 6778210"/>
              <a:gd name="connsiteX38" fmla="*/ 3793478 w 6777295"/>
              <a:gd name="connsiteY38" fmla="*/ 6777831 h 6778210"/>
              <a:gd name="connsiteX39" fmla="*/ 2972185 w 6777295"/>
              <a:gd name="connsiteY39" fmla="*/ 6778209 h 6778210"/>
              <a:gd name="connsiteX40" fmla="*/ 2839943 w 6777295"/>
              <a:gd name="connsiteY40" fmla="*/ 6608136 h 6778210"/>
              <a:gd name="connsiteX41" fmla="*/ 2654604 w 6777295"/>
              <a:gd name="connsiteY41" fmla="*/ 5825133 h 6778210"/>
              <a:gd name="connsiteX42" fmla="*/ 2643347 w 6777295"/>
              <a:gd name="connsiteY42" fmla="*/ 5822239 h 6778210"/>
              <a:gd name="connsiteX43" fmla="*/ 2410216 w 6777295"/>
              <a:gd name="connsiteY43" fmla="*/ 5736912 h 6778210"/>
              <a:gd name="connsiteX44" fmla="*/ 2214083 w 6777295"/>
              <a:gd name="connsiteY44" fmla="*/ 5642430 h 6778210"/>
              <a:gd name="connsiteX45" fmla="*/ 1398592 w 6777295"/>
              <a:gd name="connsiteY45" fmla="*/ 6142368 h 6778210"/>
              <a:gd name="connsiteX46" fmla="*/ 1087584 w 6777295"/>
              <a:gd name="connsiteY46" fmla="*/ 6105525 h 6778210"/>
              <a:gd name="connsiteX47" fmla="*/ 681185 w 6777295"/>
              <a:gd name="connsiteY47" fmla="*/ 5683249 h 6778210"/>
              <a:gd name="connsiteX48" fmla="*/ 626169 w 6777295"/>
              <a:gd name="connsiteY48" fmla="*/ 5388005 h 6778210"/>
              <a:gd name="connsiteX49" fmla="*/ 1150585 w 6777295"/>
              <a:gd name="connsiteY49" fmla="*/ 4574893 h 6778210"/>
              <a:gd name="connsiteX50" fmla="*/ 1059856 w 6777295"/>
              <a:gd name="connsiteY50" fmla="*/ 4386552 h 6778210"/>
              <a:gd name="connsiteX51" fmla="*/ 974529 w 6777295"/>
              <a:gd name="connsiteY51" fmla="*/ 4153421 h 6778210"/>
              <a:gd name="connsiteX52" fmla="*/ 970991 w 6777295"/>
              <a:gd name="connsiteY52" fmla="*/ 4139661 h 6778210"/>
              <a:gd name="connsiteX53" fmla="*/ 197582 w 6777295"/>
              <a:gd name="connsiteY53" fmla="*/ 3949165 h 6778210"/>
              <a:gd name="connsiteX54" fmla="*/ 1784 w 6777295"/>
              <a:gd name="connsiteY54" fmla="*/ 3704733 h 6778210"/>
              <a:gd name="connsiteX55" fmla="*/ 8386 w 6777295"/>
              <a:gd name="connsiteY55" fmla="*/ 3118702 h 6778210"/>
              <a:gd name="connsiteX56" fmla="*/ 176293 w 6777295"/>
              <a:gd name="connsiteY56" fmla="*/ 2869698 h 6778210"/>
              <a:gd name="connsiteX57" fmla="*/ 970155 w 6777295"/>
              <a:gd name="connsiteY57" fmla="*/ 2661307 h 6778210"/>
              <a:gd name="connsiteX58" fmla="*/ 974529 w 6777295"/>
              <a:gd name="connsiteY58" fmla="*/ 2644295 h 6778210"/>
              <a:gd name="connsiteX59" fmla="*/ 1059856 w 6777295"/>
              <a:gd name="connsiteY59" fmla="*/ 2411164 h 6778210"/>
              <a:gd name="connsiteX60" fmla="*/ 1152290 w 6777295"/>
              <a:gd name="connsiteY60" fmla="*/ 2219284 h 6778210"/>
              <a:gd name="connsiteX61" fmla="*/ 655372 w 6777295"/>
              <a:gd name="connsiteY61" fmla="*/ 1445969 h 6778210"/>
              <a:gd name="connsiteX62" fmla="*/ 665393 w 6777295"/>
              <a:gd name="connsiteY62" fmla="*/ 1134138 h 6778210"/>
              <a:gd name="connsiteX63" fmla="*/ 1096444 w 6777295"/>
              <a:gd name="connsiteY63" fmla="*/ 701452 h 6778210"/>
              <a:gd name="connsiteX64" fmla="*/ 1275555 w 6777295"/>
              <a:gd name="connsiteY64" fmla="*/ 611422 h 6778210"/>
              <a:gd name="connsiteX65" fmla="*/ 1390222 w 6777295"/>
              <a:gd name="connsiteY65" fmla="*/ 642260 h 6778210"/>
              <a:gd name="connsiteX66" fmla="*/ 2205035 w 6777295"/>
              <a:gd name="connsiteY66" fmla="*/ 1159645 h 6778210"/>
              <a:gd name="connsiteX67" fmla="*/ 2410216 w 6777295"/>
              <a:gd name="connsiteY67" fmla="*/ 1060804 h 6778210"/>
              <a:gd name="connsiteX68" fmla="*/ 2643347 w 6777295"/>
              <a:gd name="connsiteY68" fmla="*/ 975477 h 6778210"/>
              <a:gd name="connsiteX69" fmla="*/ 2652670 w 6777295"/>
              <a:gd name="connsiteY69" fmla="*/ 973080 h 6778210"/>
              <a:gd name="connsiteX70" fmla="*/ 2838710 w 6777295"/>
              <a:gd name="connsiteY70" fmla="*/ 189783 h 6778210"/>
              <a:gd name="connsiteX71" fmla="*/ 3102124 w 6777295"/>
              <a:gd name="connsiteY71" fmla="*/ 2381 h 67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777295" h="6778210">
                <a:moveTo>
                  <a:pt x="3397910" y="2228671"/>
                </a:moveTo>
                <a:cubicBezTo>
                  <a:pt x="2746373" y="2228671"/>
                  <a:pt x="2218198" y="2756846"/>
                  <a:pt x="2218198" y="3408383"/>
                </a:cubicBezTo>
                <a:cubicBezTo>
                  <a:pt x="2218198" y="4059920"/>
                  <a:pt x="2746373" y="4588095"/>
                  <a:pt x="3397910" y="4588095"/>
                </a:cubicBezTo>
                <a:cubicBezTo>
                  <a:pt x="4049447" y="4588095"/>
                  <a:pt x="4577622" y="4059920"/>
                  <a:pt x="4577622" y="3408383"/>
                </a:cubicBezTo>
                <a:cubicBezTo>
                  <a:pt x="4577622" y="2756846"/>
                  <a:pt x="4049447" y="2228671"/>
                  <a:pt x="3397910" y="2228671"/>
                </a:cubicBezTo>
                <a:close/>
                <a:moveTo>
                  <a:pt x="3671241" y="0"/>
                </a:moveTo>
                <a:cubicBezTo>
                  <a:pt x="3833961" y="4522"/>
                  <a:pt x="3896666" y="80485"/>
                  <a:pt x="3916511" y="177877"/>
                </a:cubicBezTo>
                <a:lnTo>
                  <a:pt x="4107225" y="963843"/>
                </a:lnTo>
                <a:lnTo>
                  <a:pt x="4152473" y="975477"/>
                </a:lnTo>
                <a:cubicBezTo>
                  <a:pt x="4231928" y="1000191"/>
                  <a:pt x="4309710" y="1028704"/>
                  <a:pt x="4385604" y="1060804"/>
                </a:cubicBezTo>
                <a:lnTo>
                  <a:pt x="4573155" y="1151152"/>
                </a:lnTo>
                <a:lnTo>
                  <a:pt x="5371449" y="653195"/>
                </a:lnTo>
                <a:cubicBezTo>
                  <a:pt x="5420113" y="629371"/>
                  <a:pt x="5474946" y="615800"/>
                  <a:pt x="5529956" y="621597"/>
                </a:cubicBezTo>
                <a:cubicBezTo>
                  <a:pt x="5584966" y="627393"/>
                  <a:pt x="5640152" y="652557"/>
                  <a:pt x="5689521" y="706202"/>
                </a:cubicBezTo>
                <a:lnTo>
                  <a:pt x="6100442" y="1121544"/>
                </a:lnTo>
                <a:cubicBezTo>
                  <a:pt x="6220328" y="1241205"/>
                  <a:pt x="6178760" y="1331989"/>
                  <a:pt x="6134789" y="1416570"/>
                </a:cubicBezTo>
                <a:lnTo>
                  <a:pt x="5633482" y="2198425"/>
                </a:lnTo>
                <a:lnTo>
                  <a:pt x="5735964" y="2411164"/>
                </a:lnTo>
                <a:cubicBezTo>
                  <a:pt x="5768065" y="2487059"/>
                  <a:pt x="5796578" y="2564840"/>
                  <a:pt x="5821291" y="2644295"/>
                </a:cubicBezTo>
                <a:lnTo>
                  <a:pt x="5826216" y="2663448"/>
                </a:lnTo>
                <a:lnTo>
                  <a:pt x="6585992" y="2864858"/>
                </a:lnTo>
                <a:cubicBezTo>
                  <a:pt x="6710855" y="2899232"/>
                  <a:pt x="6772342" y="2993857"/>
                  <a:pt x="6777230" y="3117758"/>
                </a:cubicBezTo>
                <a:lnTo>
                  <a:pt x="6777295" y="3687150"/>
                </a:lnTo>
                <a:cubicBezTo>
                  <a:pt x="6758876" y="3882604"/>
                  <a:pt x="6656848" y="3927981"/>
                  <a:pt x="6538695" y="3950713"/>
                </a:cubicBezTo>
                <a:lnTo>
                  <a:pt x="5824955" y="4139172"/>
                </a:lnTo>
                <a:lnTo>
                  <a:pt x="5821291" y="4153421"/>
                </a:lnTo>
                <a:cubicBezTo>
                  <a:pt x="5796578" y="4232876"/>
                  <a:pt x="5768065" y="4310658"/>
                  <a:pt x="5735964" y="4386552"/>
                </a:cubicBezTo>
                <a:lnTo>
                  <a:pt x="5636719" y="4592572"/>
                </a:lnTo>
                <a:lnTo>
                  <a:pt x="6144626" y="5404429"/>
                </a:lnTo>
                <a:cubicBezTo>
                  <a:pt x="6196938" y="5524570"/>
                  <a:pt x="6190465" y="5602744"/>
                  <a:pt x="6091899" y="5698548"/>
                </a:cubicBezTo>
                <a:lnTo>
                  <a:pt x="5688105" y="6103031"/>
                </a:lnTo>
                <a:cubicBezTo>
                  <a:pt x="5534526" y="6225322"/>
                  <a:pt x="5443774" y="6183293"/>
                  <a:pt x="5332750" y="6120292"/>
                </a:cubicBezTo>
                <a:lnTo>
                  <a:pt x="4567823" y="5649133"/>
                </a:lnTo>
                <a:lnTo>
                  <a:pt x="4385604" y="5736912"/>
                </a:lnTo>
                <a:cubicBezTo>
                  <a:pt x="4309710" y="5769013"/>
                  <a:pt x="4231928" y="5797526"/>
                  <a:pt x="4152473" y="5822239"/>
                </a:cubicBezTo>
                <a:lnTo>
                  <a:pt x="4117835" y="5831145"/>
                </a:lnTo>
                <a:lnTo>
                  <a:pt x="4113203" y="5847639"/>
                </a:lnTo>
                <a:cubicBezTo>
                  <a:pt x="4047461" y="6092951"/>
                  <a:pt x="3964341" y="6470221"/>
                  <a:pt x="3914129" y="6619874"/>
                </a:cubicBezTo>
                <a:cubicBezTo>
                  <a:pt x="3887703" y="6712326"/>
                  <a:pt x="3854823" y="6764536"/>
                  <a:pt x="3793478" y="6777831"/>
                </a:cubicBezTo>
                <a:lnTo>
                  <a:pt x="2972185" y="6778209"/>
                </a:lnTo>
                <a:cubicBezTo>
                  <a:pt x="2913816" y="6778669"/>
                  <a:pt x="2860212" y="6698165"/>
                  <a:pt x="2839943" y="6608136"/>
                </a:cubicBezTo>
                <a:lnTo>
                  <a:pt x="2654604" y="5825133"/>
                </a:lnTo>
                <a:lnTo>
                  <a:pt x="2643347" y="5822239"/>
                </a:lnTo>
                <a:cubicBezTo>
                  <a:pt x="2563892" y="5797526"/>
                  <a:pt x="2486111" y="5769013"/>
                  <a:pt x="2410216" y="5736912"/>
                </a:cubicBezTo>
                <a:lnTo>
                  <a:pt x="2214083" y="5642430"/>
                </a:lnTo>
                <a:lnTo>
                  <a:pt x="1398592" y="6142368"/>
                </a:lnTo>
                <a:cubicBezTo>
                  <a:pt x="1254800" y="6204071"/>
                  <a:pt x="1194452" y="6210621"/>
                  <a:pt x="1087584" y="6105525"/>
                </a:cubicBezTo>
                <a:cubicBezTo>
                  <a:pt x="964840" y="5984554"/>
                  <a:pt x="775550" y="5793840"/>
                  <a:pt x="681185" y="5683249"/>
                </a:cubicBezTo>
                <a:cubicBezTo>
                  <a:pt x="596344" y="5591709"/>
                  <a:pt x="549201" y="5536805"/>
                  <a:pt x="626169" y="5388005"/>
                </a:cubicBezTo>
                <a:lnTo>
                  <a:pt x="1150585" y="4574893"/>
                </a:lnTo>
                <a:lnTo>
                  <a:pt x="1059856" y="4386552"/>
                </a:lnTo>
                <a:cubicBezTo>
                  <a:pt x="1027756" y="4310658"/>
                  <a:pt x="999242" y="4232876"/>
                  <a:pt x="974529" y="4153421"/>
                </a:cubicBezTo>
                <a:lnTo>
                  <a:pt x="970991" y="4139661"/>
                </a:lnTo>
                <a:lnTo>
                  <a:pt x="197582" y="3949165"/>
                </a:lnTo>
                <a:cubicBezTo>
                  <a:pt x="51821" y="3892266"/>
                  <a:pt x="4219" y="3854600"/>
                  <a:pt x="1784" y="3704733"/>
                </a:cubicBezTo>
                <a:cubicBezTo>
                  <a:pt x="-830" y="3532417"/>
                  <a:pt x="-1943" y="3263714"/>
                  <a:pt x="8386" y="3118702"/>
                </a:cubicBezTo>
                <a:cubicBezTo>
                  <a:pt x="12139" y="2993948"/>
                  <a:pt x="17057" y="2921749"/>
                  <a:pt x="176293" y="2869698"/>
                </a:cubicBezTo>
                <a:lnTo>
                  <a:pt x="970155" y="2661307"/>
                </a:lnTo>
                <a:lnTo>
                  <a:pt x="974529" y="2644295"/>
                </a:lnTo>
                <a:cubicBezTo>
                  <a:pt x="999242" y="2564840"/>
                  <a:pt x="1027756" y="2487059"/>
                  <a:pt x="1059856" y="2411164"/>
                </a:cubicBezTo>
                <a:lnTo>
                  <a:pt x="1152290" y="2219284"/>
                </a:lnTo>
                <a:lnTo>
                  <a:pt x="655372" y="1445969"/>
                </a:lnTo>
                <a:cubicBezTo>
                  <a:pt x="583750" y="1316460"/>
                  <a:pt x="562997" y="1253121"/>
                  <a:pt x="665393" y="1134138"/>
                </a:cubicBezTo>
                <a:cubicBezTo>
                  <a:pt x="783263" y="1008413"/>
                  <a:pt x="985068" y="811249"/>
                  <a:pt x="1096444" y="701452"/>
                </a:cubicBezTo>
                <a:cubicBezTo>
                  <a:pt x="1152316" y="647015"/>
                  <a:pt x="1212852" y="613857"/>
                  <a:pt x="1275555" y="611422"/>
                </a:cubicBezTo>
                <a:cubicBezTo>
                  <a:pt x="1313177" y="609961"/>
                  <a:pt x="1351579" y="619561"/>
                  <a:pt x="1390222" y="642260"/>
                </a:cubicBezTo>
                <a:lnTo>
                  <a:pt x="2205035" y="1159645"/>
                </a:lnTo>
                <a:lnTo>
                  <a:pt x="2410216" y="1060804"/>
                </a:lnTo>
                <a:cubicBezTo>
                  <a:pt x="2486111" y="1028704"/>
                  <a:pt x="2563892" y="1000191"/>
                  <a:pt x="2643347" y="975477"/>
                </a:cubicBezTo>
                <a:lnTo>
                  <a:pt x="2652670" y="973080"/>
                </a:lnTo>
                <a:lnTo>
                  <a:pt x="2838710" y="189783"/>
                </a:lnTo>
                <a:cubicBezTo>
                  <a:pt x="2872540" y="86835"/>
                  <a:pt x="2956376" y="-1827"/>
                  <a:pt x="3102124" y="2381"/>
                </a:cubicBezTo>
                <a:close/>
              </a:path>
            </a:pathLst>
          </a:custGeom>
          <a:solidFill>
            <a:srgbClr val="84468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Rectangle 151">
            <a:extLst>
              <a:ext uri="{FF2B5EF4-FFF2-40B4-BE49-F238E27FC236}">
                <a16:creationId xmlns:a16="http://schemas.microsoft.com/office/drawing/2014/main" id="{1438E54A-0ADA-475F-BD3B-2A8471047D13}"/>
              </a:ext>
            </a:extLst>
          </p:cNvPr>
          <p:cNvSpPr/>
          <p:nvPr/>
        </p:nvSpPr>
        <p:spPr>
          <a:xfrm>
            <a:off x="2811197" y="5521932"/>
            <a:ext cx="1258867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-Plano de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Capacitação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24/09</a:t>
            </a:r>
          </a:p>
        </p:txBody>
      </p:sp>
    </p:spTree>
    <p:extLst>
      <p:ext uri="{BB962C8B-B14F-4D97-AF65-F5344CB8AC3E}">
        <p14:creationId xmlns:p14="http://schemas.microsoft.com/office/powerpoint/2010/main" val="14462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2FB87F0-C257-41EF-9232-285E1A895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t="-2712" r="10924"/>
          <a:stretch/>
        </p:blipFill>
        <p:spPr>
          <a:xfrm>
            <a:off x="1933303" y="864360"/>
            <a:ext cx="7966891" cy="56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32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5D6A27-AEF2-4131-B06D-0047CA92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695" y="154846"/>
            <a:ext cx="4614609" cy="701675"/>
          </a:xfrm>
        </p:spPr>
        <p:txBody>
          <a:bodyPr/>
          <a:lstStyle/>
          <a:p>
            <a:r>
              <a:rPr lang="pt-BR" altLang="pt-BR" sz="3500" b="1" dirty="0"/>
              <a:t>Diretrizes e Guia de AIR</a:t>
            </a:r>
            <a:endParaRPr lang="en-US" altLang="pt-BR" sz="3500" dirty="0"/>
          </a:p>
        </p:txBody>
      </p:sp>
      <p:sp>
        <p:nvSpPr>
          <p:cNvPr id="19" name="Espaço Reservado para Conteúdo 5">
            <a:extLst>
              <a:ext uri="{FF2B5EF4-FFF2-40B4-BE49-F238E27FC236}">
                <a16:creationId xmlns:a16="http://schemas.microsoft.com/office/drawing/2014/main" id="{763F68DD-D9D6-45C8-BB11-901284383D03}"/>
              </a:ext>
            </a:extLst>
          </p:cNvPr>
          <p:cNvSpPr txBox="1">
            <a:spLocks/>
          </p:cNvSpPr>
          <p:nvPr/>
        </p:nvSpPr>
        <p:spPr>
          <a:xfrm>
            <a:off x="5755512" y="1030933"/>
            <a:ext cx="5812905" cy="47961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34290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8E09"/>
              </a:buClr>
              <a:buFont typeface="Wingdings" panose="05000000000000000000" pitchFamily="2" charset="2"/>
              <a:buNone/>
              <a:defRPr sz="2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 fontAlgn="base">
              <a:spcBef>
                <a:spcPts val="600"/>
              </a:spcBef>
              <a:spcAft>
                <a:spcPts val="600"/>
              </a:spcAft>
              <a:buClr>
                <a:srgbClr val="0FB26C"/>
              </a:buClr>
              <a:buSzPct val="110000"/>
              <a:buFontTx/>
              <a:buBlip>
                <a:blip r:embed="rId2"/>
              </a:buBlip>
              <a:defRPr sz="2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2pPr>
            <a:lvl3pPr marL="857250" indent="-171450" defTabSz="342900" fontAlgn="base">
              <a:spcBef>
                <a:spcPct val="2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3pPr>
            <a:lvl4pPr marL="12001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4pPr>
            <a:lvl5pPr marL="15430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 algn="just">
              <a:lnSpc>
                <a:spcPct val="100000"/>
              </a:lnSpc>
              <a:defRPr/>
            </a:pPr>
            <a:r>
              <a:rPr lang="pt-BR" sz="1600" b="1" dirty="0">
                <a:solidFill>
                  <a:srgbClr val="77933C"/>
                </a:solidFill>
              </a:rPr>
              <a:t>NÃO-APLICABILIDADE</a:t>
            </a:r>
          </a:p>
          <a:p>
            <a:pPr algn="just">
              <a:lnSpc>
                <a:spcPct val="100000"/>
              </a:lnSpc>
              <a:defRPr/>
            </a:pPr>
            <a:endParaRPr lang="pt-BR" sz="1600" b="1" dirty="0">
              <a:solidFill>
                <a:srgbClr val="77933C"/>
              </a:solidFill>
            </a:endParaRP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I – atos normativos de natureza administrativa, cujos efeitos sejam restritos à própria Agência Reguladora, órgão ou entidade da administração pública;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sz="16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II – atos normativos de efeitos concretos, voltados a disciplinar situação específica e que tenham destinatários individualizados;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sz="16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III – atos normativos que visam correção de erros de sintaxe, ortografia, pontuação, tipográficos, de numeração de normas previamente publicadas;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sz="16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IV – atos normativos que visam revogação ou atualização de normas obsoletas, sem alteração de mérito; e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sz="16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V – atos normativos que visam consolidar outras normas</a:t>
            </a:r>
            <a:r>
              <a:rPr lang="pt-BR" sz="1600" b="1" dirty="0"/>
              <a:t> </a:t>
            </a:r>
            <a:r>
              <a:rPr lang="pt-BR" sz="1600" dirty="0"/>
              <a:t>sobre determinada matéria, sem alteração de mérito.</a:t>
            </a:r>
          </a:p>
        </p:txBody>
      </p:sp>
      <p:sp>
        <p:nvSpPr>
          <p:cNvPr id="20" name="Espaço Reservado para Conteúdo 5">
            <a:extLst>
              <a:ext uri="{FF2B5EF4-FFF2-40B4-BE49-F238E27FC236}">
                <a16:creationId xmlns:a16="http://schemas.microsoft.com/office/drawing/2014/main" id="{74499F72-E807-482D-AB53-683F5B4CD9B0}"/>
              </a:ext>
            </a:extLst>
          </p:cNvPr>
          <p:cNvSpPr txBox="1">
            <a:spLocks/>
          </p:cNvSpPr>
          <p:nvPr/>
        </p:nvSpPr>
        <p:spPr>
          <a:xfrm>
            <a:off x="334920" y="3837016"/>
            <a:ext cx="4773975" cy="2664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34290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8E09"/>
              </a:buClr>
              <a:buFont typeface="Wingdings" panose="05000000000000000000" pitchFamily="2" charset="2"/>
              <a:buNone/>
              <a:defRPr sz="2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7213" indent="-214313" defTabSz="342900" fontAlgn="base">
              <a:spcBef>
                <a:spcPts val="600"/>
              </a:spcBef>
              <a:spcAft>
                <a:spcPts val="600"/>
              </a:spcAft>
              <a:buClr>
                <a:srgbClr val="0FB26C"/>
              </a:buClr>
              <a:buSzPct val="110000"/>
              <a:buFontTx/>
              <a:buBlip>
                <a:blip r:embed="rId2"/>
              </a:buBlip>
              <a:defRPr sz="2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2pPr>
            <a:lvl3pPr marL="857250" indent="-171450" defTabSz="342900" fontAlgn="base">
              <a:spcBef>
                <a:spcPct val="2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3pPr>
            <a:lvl4pPr marL="12001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–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4pPr>
            <a:lvl5pPr marL="1543050" indent="-171450" defTabSz="342900" fontAlgn="base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ahom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 algn="just">
              <a:lnSpc>
                <a:spcPct val="100000"/>
              </a:lnSpc>
              <a:defRPr/>
            </a:pPr>
            <a:r>
              <a:rPr lang="pt-BR" sz="1600" b="1" dirty="0">
                <a:solidFill>
                  <a:srgbClr val="77933C"/>
                </a:solidFill>
              </a:rPr>
              <a:t>DISPENSA</a:t>
            </a:r>
          </a:p>
          <a:p>
            <a:pPr algn="just">
              <a:lnSpc>
                <a:spcPct val="100000"/>
              </a:lnSpc>
              <a:defRPr/>
            </a:pPr>
            <a:endParaRPr lang="pt-BR" sz="1600" b="1" dirty="0">
              <a:solidFill>
                <a:srgbClr val="77933C"/>
              </a:solidFill>
            </a:endParaRP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I – urgência;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sz="16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II – atos normativos voltados a disciplinar direitos ou obrigações definidos em instrumento legal superior que não permitam a possibilidade de diferentes alternativas regulatórias; e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pt-BR" sz="1600" dirty="0"/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III – atos normativos de notório baixo impacto.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6D6CD74-3729-4C9C-ABD8-393739622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348" y="1203761"/>
            <a:ext cx="2133998" cy="28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02803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2B667-C5DE-412A-992A-34C4C721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459" y="197663"/>
            <a:ext cx="4095750" cy="774700"/>
          </a:xfrm>
        </p:spPr>
        <p:txBody>
          <a:bodyPr>
            <a:normAutofit/>
          </a:bodyPr>
          <a:lstStyle/>
          <a:p>
            <a:r>
              <a:rPr lang="pt-BR" sz="4000" dirty="0"/>
              <a:t>Contatos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8676CB-08D7-48CB-A600-39CF25EF2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pt-BR" altLang="pt-BR" sz="2600" b="1" dirty="0">
                <a:latin typeface="+mj-lt"/>
              </a:rPr>
              <a:t>Rodrigo do Espirito Santo Padovani</a:t>
            </a:r>
          </a:p>
          <a:p>
            <a:pPr>
              <a:spcBef>
                <a:spcPct val="0"/>
              </a:spcBef>
              <a:buNone/>
            </a:pPr>
            <a:endParaRPr lang="pt-BR" altLang="pt-BR" sz="2600" b="1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pt-BR" altLang="pt-BR" sz="2600" dirty="0">
                <a:latin typeface="+mj-lt"/>
              </a:rPr>
              <a:t>Médico Veterinário - Auditor Fiscal Federal Agropecuário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2600" dirty="0">
                <a:latin typeface="+mj-lt"/>
              </a:rPr>
              <a:t>Coordenador-Geral de Análise e Revisão de Atos Normativos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2600" dirty="0">
                <a:latin typeface="+mj-lt"/>
              </a:rPr>
              <a:t>Coordenação-Geral de Análise e Revisão de Atos Normativos - CGAN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2600" dirty="0">
                <a:latin typeface="+mj-lt"/>
              </a:rPr>
              <a:t>Departamento de Suporte e Normas – DSN 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2600" dirty="0">
                <a:latin typeface="+mj-lt"/>
              </a:rPr>
              <a:t>Secretaria de Defesa Agropecuária – SDA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2600" dirty="0">
                <a:latin typeface="+mj-lt"/>
              </a:rPr>
              <a:t>Ministério da Agricultura, Pecuária e Abastecimento – MAPA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2600" dirty="0">
                <a:latin typeface="+mj-lt"/>
              </a:rPr>
              <a:t>E-mail: </a:t>
            </a:r>
            <a:r>
              <a:rPr lang="pt-BR" altLang="pt-BR" sz="2600" b="1" dirty="0">
                <a:latin typeface="+mj-lt"/>
              </a:rPr>
              <a:t>rodrigo.padovani@agricultura.gov.br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2600" dirty="0">
                <a:latin typeface="+mj-lt"/>
              </a:rPr>
              <a:t>Telefone: 61-3218-2826 </a:t>
            </a:r>
          </a:p>
          <a:p>
            <a:pPr>
              <a:spcBef>
                <a:spcPct val="0"/>
              </a:spcBef>
              <a:buNone/>
            </a:pPr>
            <a:endParaRPr lang="pt-BR" altLang="pt-BR" dirty="0"/>
          </a:p>
          <a:p>
            <a:pPr>
              <a:spcBef>
                <a:spcPct val="0"/>
              </a:spcBef>
              <a:buNone/>
            </a:pPr>
            <a:r>
              <a:rPr lang="pt-BR" altLang="pt-BR" dirty="0"/>
              <a:t>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20101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359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272944FA-582C-430E-BA85-59375186B2A3}"/>
              </a:ext>
            </a:extLst>
          </p:cNvPr>
          <p:cNvSpPr txBox="1">
            <a:spLocks/>
          </p:cNvSpPr>
          <p:nvPr/>
        </p:nvSpPr>
        <p:spPr>
          <a:xfrm>
            <a:off x="1375348" y="1079426"/>
            <a:ext cx="8640960" cy="3745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6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altLang="pt-BR" sz="23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sz="23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1B6377B-046D-47BE-A562-E04BC73A8423}"/>
              </a:ext>
            </a:extLst>
          </p:cNvPr>
          <p:cNvSpPr/>
          <p:nvPr/>
        </p:nvSpPr>
        <p:spPr>
          <a:xfrm>
            <a:off x="1375348" y="1507134"/>
            <a:ext cx="95102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cs typeface="Times New Roman" panose="02020603050405020304" pitchFamily="18" charset="0"/>
              </a:rPr>
              <a:t>Medida Provisória nº 881, de 30 de Abril de 2019:</a:t>
            </a:r>
            <a:r>
              <a:rPr lang="pt-BR" sz="2400" dirty="0">
                <a:cs typeface="Times New Roman" panose="02020603050405020304" pitchFamily="18" charset="0"/>
              </a:rPr>
              <a:t> Institui a Declaração de Direitos de Liberdade Econômica, estabelece garantias de livre mercado, análise de impacto regulatório, e dá outras providências.</a:t>
            </a:r>
          </a:p>
          <a:p>
            <a:pPr algn="just"/>
            <a:endParaRPr lang="pt-BR" sz="24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cs typeface="Times New Roman" panose="02020603050405020304" pitchFamily="18" charset="0"/>
              </a:rPr>
              <a:t>Tem como um dos pilares a </a:t>
            </a:r>
            <a:r>
              <a:rPr lang="pt-BR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promoção da melhoria regulatória</a:t>
            </a:r>
            <a:r>
              <a:rPr lang="pt-BR" sz="2400" dirty="0">
                <a:cs typeface="Times New Roman" panose="02020603050405020304" pitchFamily="18" charset="0"/>
              </a:rPr>
              <a:t>, a partir das disposição das seguintes medidas:</a:t>
            </a:r>
          </a:p>
          <a:p>
            <a:pPr algn="just"/>
            <a:endParaRPr lang="pt-BR" sz="2400" dirty="0">
              <a:cs typeface="Times New Roman" panose="02020603050405020304" pitchFamily="18" charset="0"/>
            </a:endParaRPr>
          </a:p>
          <a:p>
            <a:pPr algn="just"/>
            <a:r>
              <a:rPr lang="pt-BR" sz="2400" dirty="0">
                <a:cs typeface="Times New Roman" panose="02020603050405020304" pitchFamily="18" charset="0"/>
              </a:rPr>
              <a:t>	Artigo 3</a:t>
            </a:r>
            <a:r>
              <a:rPr lang="pt-BR" sz="2400" baseline="30000" dirty="0">
                <a:cs typeface="Times New Roman" panose="02020603050405020304" pitchFamily="18" charset="0"/>
              </a:rPr>
              <a:t>0 </a:t>
            </a:r>
            <a:r>
              <a:rPr lang="pt-BR" sz="2400" dirty="0">
                <a:cs typeface="Times New Roman" panose="02020603050405020304" pitchFamily="18" charset="0"/>
              </a:rPr>
              <a:t>, Inciso VI – Afastar Efeitos de Normas Infralegais Desatualizadas (Gestão do Estoque Regulatório).</a:t>
            </a:r>
          </a:p>
          <a:p>
            <a:pPr algn="just"/>
            <a:endParaRPr lang="pt-BR" sz="2400" dirty="0">
              <a:cs typeface="Times New Roman" panose="02020603050405020304" pitchFamily="18" charset="0"/>
            </a:endParaRPr>
          </a:p>
          <a:p>
            <a:pPr algn="just"/>
            <a:r>
              <a:rPr lang="pt-BR" sz="2400" dirty="0">
                <a:cs typeface="Times New Roman" panose="02020603050405020304" pitchFamily="18" charset="0"/>
              </a:rPr>
              <a:t>	 Artigo 5</a:t>
            </a:r>
            <a:r>
              <a:rPr lang="pt-BR" sz="2400" baseline="30000" dirty="0">
                <a:cs typeface="Times New Roman" panose="02020603050405020304" pitchFamily="18" charset="0"/>
              </a:rPr>
              <a:t>0 </a:t>
            </a:r>
            <a:r>
              <a:rPr lang="pt-BR" sz="2400" dirty="0">
                <a:cs typeface="Times New Roman" panose="02020603050405020304" pitchFamily="18" charset="0"/>
              </a:rPr>
              <a:t>– </a:t>
            </a:r>
            <a:r>
              <a:rPr lang="pt-BR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Obrigatoriedade da realização de Análise de Impacto Regulatório (AIR)</a:t>
            </a:r>
            <a:endParaRPr lang="pt-BR" dirty="0">
              <a:latin typeface="Sitka Banner" panose="02000505000000020004" pitchFamily="2" charset="0"/>
            </a:endParaRPr>
          </a:p>
          <a:p>
            <a:pPr algn="just"/>
            <a:endParaRPr lang="pt-BR" dirty="0">
              <a:latin typeface="Sitka Banner" panose="02000505000000020004" pitchFamily="2" charset="0"/>
            </a:endParaRPr>
          </a:p>
          <a:p>
            <a:pPr algn="just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B3A9361-DA5D-437B-9022-452E4CEADE88}"/>
              </a:ext>
            </a:extLst>
          </p:cNvPr>
          <p:cNvSpPr/>
          <p:nvPr/>
        </p:nvSpPr>
        <p:spPr>
          <a:xfrm>
            <a:off x="2478989" y="276445"/>
            <a:ext cx="614072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2788" indent="-355600" algn="ctr" defTabSz="842963">
              <a:lnSpc>
                <a:spcPct val="90000"/>
              </a:lnSpc>
              <a:spcBef>
                <a:spcPct val="0"/>
              </a:spcBef>
            </a:pPr>
            <a:r>
              <a:rPr lang="en-US" altLang="pt-BR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MP da LIBERADADE ECONÔMICA</a:t>
            </a:r>
            <a:endParaRPr lang="pt-BR" altLang="pt-BR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560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SARAH.AIME\DESKTOP\PPT\TEMP\TELA01_FT.PNG"/>
  <p:tag name="PXPSD_PNGPATH" val="C:\USERS\SARAH.AIME\DESKTOP\PPT\TEMP\"/>
  <p:tag name="PXPSD_PNGFILENAME" val="TELA01_FT.PNG"/>
  <p:tag name="PXPSD_LAYERNAME" val="ft"/>
  <p:tag name="PXPSD_PSDPATH" val="S:\Clientes Ativos\SMARTalk\03_Template\Template Escola de Marketing Digital\TELAS\"/>
  <p:tag name="PXPSD_PSDFILENAME" val="tela01.psd"/>
  <p:tag name="PXPSD_PSDSOURCE" val="S:\Clientes Ativos\SMARTalk\03_Template\Template Escola de Marketing Digital\TELAS\tela01.psd"/>
  <p:tag name=" PXPSD_PSDSOURCELAY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TEMP\TELA02-RECTANGLE 2.PNG"/>
  <p:tag name="PXPSDI_PNGPATH" val="TEMP\"/>
  <p:tag name="PXPSDI_PNGFILENAME" val="TELA02-RECTANGLE 2.PNG"/>
  <p:tag name="PXPSDI_LAYERNAME" val="Rectangle 2"/>
  <p:tag name="PXPSDI_PSDPATH" val="\\SMARTDRIVE\SMARTalk\SMARTALK\Clientes Ativos\SMARTalk\06_App Template\Template 01\Telas\"/>
  <p:tag name="PXPSDI_PSDFILENAME" val="tela02.psd"/>
  <p:tag name="PSDSOURCE" val="\\SMARTDRIVE\SMARTalk\SMARTALK\Clientes Ativos\SMARTalk\06_App Template\Template 01\Telas\"/>
  <p:tag name="PSDSOURCELAYER" val="Rectangle 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TEMP\TELA02-LAYER 9.PNG"/>
  <p:tag name="PXPSDI_PNGPATH" val="TEMP\"/>
  <p:tag name="PXPSDI_PNGFILENAME" val="TELA02-LAYER 9.PNG"/>
  <p:tag name="PXPSDI_LAYERNAME" val="Layer 9"/>
  <p:tag name="PXPSDI_PSDPATH" val="\\SMARTDRIVE\SMARTalk\SMARTALK\Clientes Ativos\SMARTalk\06_App Template\Template 01\Telas\"/>
  <p:tag name="PXPSDI_PSDFILENAME" val="tela02.psd"/>
  <p:tag name="PSDSOURCE" val="\\SMARTDRIVE\SMARTalk\SMARTALK\Clientes Ativos\SMARTalk\06_App Template\Template 01\Telas\"/>
  <p:tag name="PSDSOURCELAYER" val="Layer 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TEMP\TELA02-RECTANGLE 1.PNG"/>
  <p:tag name="PXPSDI_PNGPATH" val="TEMP\"/>
  <p:tag name="PXPSDI_PNGFILENAME" val="TELA02-RECTANGLE 1.PNG"/>
  <p:tag name="PXPSDI_LAYERNAME" val="Rectangle 1"/>
  <p:tag name="PXPSDI_PSDPATH" val="\\SMARTDRIVE\SMARTalk\SMARTALK\Clientes Ativos\SMARTalk\06_App Template\Template 01\Telas\"/>
  <p:tag name="PXPSDI_PSDFILENAME" val="tela02.psd"/>
  <p:tag name="PSDSOURCE" val="\\SMARTDRIVE\SMARTalk\SMARTALK\Clientes Ativos\SMARTalk\06_App Template\Template 01\Telas\"/>
  <p:tag name="PSDSOURCELAYER" val="Rectangle 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TEMP\TELA02-LAYER 7.PNG"/>
  <p:tag name="PXPSDI_PNGPATH" val="TEMP\"/>
  <p:tag name="PXPSDI_PNGFILENAME" val="TELA02-LAYER 7.PNG"/>
  <p:tag name="PXPSDI_LAYERNAME" val="Layer 7"/>
  <p:tag name="PXPSDI_PSDPATH" val="\\SMARTDRIVE\SMARTalk\SMARTALK\Clientes Ativos\SMARTalk\06_App Template\Template 01\Telas\"/>
  <p:tag name="PXPSDI_PSDFILENAME" val="tela02.psd"/>
  <p:tag name="PSDSOURCE" val="\\SMARTDRIVE\SMARTalk\SMARTALK\Clientes Ativos\SMARTalk\06_App Template\Template 01\Telas\"/>
  <p:tag name="PSDSOURCELAYER" val="Layer 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TEMP\TELA02-RECTANGLE 2.PNG"/>
  <p:tag name="PXPSDI_PNGPATH" val="TEMP\"/>
  <p:tag name="PXPSDI_PNGFILENAME" val="TELA02-RECTANGLE 2.PNG"/>
  <p:tag name="PXPSDI_LAYERNAME" val="Rectangle 2"/>
  <p:tag name="PXPSDI_PSDPATH" val="\\SMARTDRIVE\SMARTalk\SMARTALK\Clientes Ativos\SMARTalk\06_App Template\Template 01\Telas\"/>
  <p:tag name="PXPSDI_PSDFILENAME" val="tela02.psd"/>
  <p:tag name="PSDSOURCE" val="\\SMARTDRIVE\SMARTalk\SMARTALK\Clientes Ativos\SMARTalk\06_App Template\Template 01\Telas\"/>
  <p:tag name="PSDSOURCELAYER" val="Rectangle 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TEMP\TELA02-RECTANGLE 2.PNG"/>
  <p:tag name="PXPSDI_PNGPATH" val="TEMP\"/>
  <p:tag name="PXPSDI_PNGFILENAME" val="TELA02-RECTANGLE 2.PNG"/>
  <p:tag name="PXPSDI_LAYERNAME" val="Rectangle 2"/>
  <p:tag name="PXPSDI_PSDPATH" val="\\SMARTDRIVE\SMARTalk\SMARTALK\Clientes Ativos\SMARTalk\06_App Template\Template 01\Telas\"/>
  <p:tag name="PXPSDI_PSDFILENAME" val="tela02.psd"/>
  <p:tag name="PSDSOURCE" val="\\SMARTDRIVE\SMARTalk\SMARTALK\Clientes Ativos\SMARTalk\06_App Template\Template 01\Telas\"/>
  <p:tag name="PSDSOURCELAYER" val="Rectangle 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TEMP\TELA02-RECTANGLE 2.PNG"/>
  <p:tag name="PXPSDI_PNGPATH" val="TEMP\"/>
  <p:tag name="PXPSDI_PNGFILENAME" val="TELA02-RECTANGLE 2.PNG"/>
  <p:tag name="PXPSDI_LAYERNAME" val="Rectangle 2"/>
  <p:tag name="PXPSDI_PSDPATH" val="\\SMARTDRIVE\SMARTalk\SMARTALK\Clientes Ativos\SMARTalk\06_App Template\Template 01\Telas\"/>
  <p:tag name="PXPSDI_PSDFILENAME" val="tela02.psd"/>
  <p:tag name="PSDSOURCE" val="\\SMARTDRIVE\SMARTalk\SMARTALK\Clientes Ativos\SMARTalk\06_App Template\Template 01\Telas\"/>
  <p:tag name="PSDSOURCELAYER" val="Rectangle 2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ppt64A4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Personalizar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2480</Words>
  <Application>Microsoft Office PowerPoint</Application>
  <PresentationFormat>Widescreen</PresentationFormat>
  <Paragraphs>466</Paragraphs>
  <Slides>81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8</vt:i4>
      </vt:variant>
      <vt:variant>
        <vt:lpstr>Títulos de slides</vt:lpstr>
      </vt:variant>
      <vt:variant>
        <vt:i4>81</vt:i4>
      </vt:variant>
    </vt:vector>
  </HeadingPairs>
  <TitlesOfParts>
    <vt:vector size="101" baseType="lpstr">
      <vt:lpstr>AngsanaUPC</vt:lpstr>
      <vt:lpstr>Arial</vt:lpstr>
      <vt:lpstr>BrowalliaUPC</vt:lpstr>
      <vt:lpstr>Calibri</vt:lpstr>
      <vt:lpstr>Calibri Light</vt:lpstr>
      <vt:lpstr>Century Gothic</vt:lpstr>
      <vt:lpstr>Courier New</vt:lpstr>
      <vt:lpstr>Open Sans</vt:lpstr>
      <vt:lpstr>Sitka Banner</vt:lpstr>
      <vt:lpstr>Tahoma</vt:lpstr>
      <vt:lpstr>Wingdings</vt:lpstr>
      <vt:lpstr>Wingdings 2</vt:lpstr>
      <vt:lpstr>1_Custom Design</vt:lpstr>
      <vt:lpstr>Custom Design</vt:lpstr>
      <vt:lpstr>2_Custom Design</vt:lpstr>
      <vt:lpstr>3_Custom Design</vt:lpstr>
      <vt:lpstr>4_Custom Design</vt:lpstr>
      <vt:lpstr>ppt64A4.tmp</vt:lpstr>
      <vt:lpstr>1_Personalizar design</vt:lpstr>
      <vt:lpstr>5_Custom Design</vt:lpstr>
      <vt:lpstr>   </vt:lpstr>
      <vt:lpstr>SECRETARIA DE DEFESA AGROPECUÁRIA – SDA/MAPA</vt:lpstr>
      <vt:lpstr>Apresentação do PowerPoint</vt:lpstr>
      <vt:lpstr>Apresentação do PowerPoint</vt:lpstr>
      <vt:lpstr>Apresentação do PowerPoint</vt:lpstr>
      <vt:lpstr> RISCOS E CUSTOS – Falhas nas Práticas Regulatórias</vt:lpstr>
      <vt:lpstr>Apresentação do PowerPoint</vt:lpstr>
      <vt:lpstr>Diretrizes e Guia de AIR</vt:lpstr>
      <vt:lpstr>Apresentação do PowerPoint</vt:lpstr>
      <vt:lpstr>Obrigatoriedade da AIR</vt:lpstr>
      <vt:lpstr>Mercosul</vt:lpstr>
      <vt:lpstr>Apresentação do PowerPoint</vt:lpstr>
      <vt:lpstr>Análise de Impacto Regulatório (AIR)</vt:lpstr>
      <vt:lpstr>Boas Práticas Regulatórias</vt:lpstr>
      <vt:lpstr>Apresentação do PowerPoint</vt:lpstr>
      <vt:lpstr>Apresentação do PowerPoint</vt:lpstr>
      <vt:lpstr>Plano de Defesa Agropecuária (PDA)</vt:lpstr>
      <vt:lpstr>Apresentação do PowerPoint</vt:lpstr>
      <vt:lpstr>Apresentação do PowerPoint</vt:lpstr>
      <vt:lpstr>Apresentação do PowerPoint</vt:lpstr>
      <vt:lpstr>Estrutura Organizacional - CGAN</vt:lpstr>
      <vt:lpstr>Linhas de atuação da – CGAN/DSN/DAS/MAPA</vt:lpstr>
      <vt:lpstr>Apresentação do PowerPoint</vt:lpstr>
      <vt:lpstr>Apresentação do PowerPoint</vt:lpstr>
      <vt:lpstr>Apresentação do PowerPoint</vt:lpstr>
      <vt:lpstr>Plano de Ação para melhoria regulatória</vt:lpstr>
      <vt:lpstr>Ação 1 - Sistema de Monitoramento de Atos Normativos (SISMAN) </vt:lpstr>
      <vt:lpstr>Obrigatoriedade</vt:lpstr>
      <vt:lpstr>Apresentação do PowerPoint</vt:lpstr>
      <vt:lpstr>Apresentação do PowerPoint</vt:lpstr>
      <vt:lpstr>Padronização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Portal SOLICITA</vt:lpstr>
      <vt:lpstr>Portal SOLICITA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Ação 2 - Revisão do Manual de Boas Práticas Regulatórias da SDA </vt:lpstr>
      <vt:lpstr>Apresentação do PowerPoint</vt:lpstr>
      <vt:lpstr>Apresentação do PowerPoint</vt:lpstr>
      <vt:lpstr>METODOLOGIA UTILIZADA PARA DESENVOLVIMENTO DO TRABALHO: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Agenda Regulatória</vt:lpstr>
      <vt:lpstr>Projeto Estratégico</vt:lpstr>
      <vt:lpstr>Projeto Estratégico</vt:lpstr>
      <vt:lpstr>Cronograma</vt:lpstr>
      <vt:lpstr>Apresentação do PowerPoint</vt:lpstr>
      <vt:lpstr>Apresentação do PowerPoint</vt:lpstr>
      <vt:lpstr>Contatos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Janice Baptista Algayer</dc:creator>
  <cp:lastModifiedBy>Rodrigo do Espirito Santo Padovani</cp:lastModifiedBy>
  <cp:revision>157</cp:revision>
  <dcterms:created xsi:type="dcterms:W3CDTF">2019-04-29T21:36:16Z</dcterms:created>
  <dcterms:modified xsi:type="dcterms:W3CDTF">2019-11-25T21:16:00Z</dcterms:modified>
</cp:coreProperties>
</file>